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FFEF-7A9F-4848-9A73-7F4B078202FA}" type="datetimeFigureOut">
              <a:rPr kumimoji="1" lang="ja-JP" altLang="en-US" smtClean="0"/>
              <a:t>2024/1/6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2E83-593C-4246-ACC6-B841A35A58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23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FFEF-7A9F-4848-9A73-7F4B078202FA}" type="datetimeFigureOut">
              <a:rPr kumimoji="1" lang="ja-JP" altLang="en-US" smtClean="0"/>
              <a:t>2024/1/6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2E83-593C-4246-ACC6-B841A35A58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048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FFEF-7A9F-4848-9A73-7F4B078202FA}" type="datetimeFigureOut">
              <a:rPr kumimoji="1" lang="ja-JP" altLang="en-US" smtClean="0"/>
              <a:t>2024/1/6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2E83-593C-4246-ACC6-B841A35A58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16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FFEF-7A9F-4848-9A73-7F4B078202FA}" type="datetimeFigureOut">
              <a:rPr kumimoji="1" lang="ja-JP" altLang="en-US" smtClean="0"/>
              <a:t>2024/1/6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2E83-593C-4246-ACC6-B841A35A58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6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FFEF-7A9F-4848-9A73-7F4B078202FA}" type="datetimeFigureOut">
              <a:rPr kumimoji="1" lang="ja-JP" altLang="en-US" smtClean="0"/>
              <a:t>2024/1/6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2E83-593C-4246-ACC6-B841A35A58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5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FFEF-7A9F-4848-9A73-7F4B078202FA}" type="datetimeFigureOut">
              <a:rPr kumimoji="1" lang="ja-JP" altLang="en-US" smtClean="0"/>
              <a:t>2024/1/6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2E83-593C-4246-ACC6-B841A35A58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4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FFEF-7A9F-4848-9A73-7F4B078202FA}" type="datetimeFigureOut">
              <a:rPr kumimoji="1" lang="ja-JP" altLang="en-US" smtClean="0"/>
              <a:t>2024/1/6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2E83-593C-4246-ACC6-B841A35A58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09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FFEF-7A9F-4848-9A73-7F4B078202FA}" type="datetimeFigureOut">
              <a:rPr kumimoji="1" lang="ja-JP" altLang="en-US" smtClean="0"/>
              <a:t>2024/1/6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2E83-593C-4246-ACC6-B841A35A58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88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FFEF-7A9F-4848-9A73-7F4B078202FA}" type="datetimeFigureOut">
              <a:rPr kumimoji="1" lang="ja-JP" altLang="en-US" smtClean="0"/>
              <a:t>2024/1/6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2E83-593C-4246-ACC6-B841A35A58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77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FFEF-7A9F-4848-9A73-7F4B078202FA}" type="datetimeFigureOut">
              <a:rPr kumimoji="1" lang="ja-JP" altLang="en-US" smtClean="0"/>
              <a:t>2024/1/6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2E83-593C-4246-ACC6-B841A35A58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36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FFEF-7A9F-4848-9A73-7F4B078202FA}" type="datetimeFigureOut">
              <a:rPr kumimoji="1" lang="ja-JP" altLang="en-US" smtClean="0"/>
              <a:t>2024/1/6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2E83-593C-4246-ACC6-B841A35A58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910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AFFEF-7A9F-4848-9A73-7F4B078202FA}" type="datetimeFigureOut">
              <a:rPr kumimoji="1" lang="ja-JP" altLang="en-US" smtClean="0"/>
              <a:t>2024/1/6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42E83-593C-4246-ACC6-B841A35A58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81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山代っ子ウィーク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９月の取組結果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8100"/>
            <a:ext cx="9601200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010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18" y="904483"/>
            <a:ext cx="11751182" cy="499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03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56" y="898806"/>
            <a:ext cx="11858907" cy="480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58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460" y="360318"/>
            <a:ext cx="11612796" cy="6140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103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862" y="552384"/>
            <a:ext cx="11637305" cy="546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36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6</Words>
  <Application>Microsoft Office PowerPoint</Application>
  <PresentationFormat>ワイド画面</PresentationFormat>
  <Paragraphs>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山代っ子ウィーク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山代っ子ウィーク</dc:title>
  <dc:creator>井手　瑞恵</dc:creator>
  <cp:lastModifiedBy>井手　瑞恵</cp:lastModifiedBy>
  <cp:revision>7</cp:revision>
  <dcterms:created xsi:type="dcterms:W3CDTF">2023-09-28T00:02:25Z</dcterms:created>
  <dcterms:modified xsi:type="dcterms:W3CDTF">2024-01-06T08:18:10Z</dcterms:modified>
</cp:coreProperties>
</file>