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82" r:id="rId2"/>
    <p:sldId id="283" r:id="rId3"/>
    <p:sldId id="256" r:id="rId4"/>
    <p:sldId id="267" r:id="rId5"/>
    <p:sldId id="268" r:id="rId6"/>
    <p:sldId id="269" r:id="rId7"/>
    <p:sldId id="270" r:id="rId8"/>
    <p:sldId id="280" r:id="rId9"/>
    <p:sldId id="271" r:id="rId10"/>
    <p:sldId id="272" r:id="rId11"/>
    <p:sldId id="273" r:id="rId12"/>
    <p:sldId id="274" r:id="rId13"/>
    <p:sldId id="275" r:id="rId14"/>
    <p:sldId id="276" r:id="rId15"/>
    <p:sldId id="277" r:id="rId16"/>
    <p:sldId id="278" r:id="rId17"/>
    <p:sldId id="281" r:id="rId18"/>
    <p:sldId id="279" r:id="rId19"/>
  </p:sldIdLst>
  <p:sldSz cx="9144000" cy="6858000" type="screen4x3"/>
  <p:notesSz cx="6735763" cy="98694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6" d="100"/>
          <a:sy n="146" d="100"/>
        </p:scale>
        <p:origin x="600" y="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8503280-7BDE-4567-AB46-807F382EACF2}"/>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DDD7ABB7-F323-447C-AC47-8F1CF0BB38DB}"/>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pPr>
              <a:defRPr/>
            </a:pPr>
            <a:fld id="{3DC4722E-793E-42D4-B014-DA6A2874603F}" type="datetimeFigureOut">
              <a:rPr lang="ja-JP" altLang="en-US"/>
              <a:pPr>
                <a:defRPr/>
              </a:pPr>
              <a:t>2024/1/9</a:t>
            </a:fld>
            <a:endParaRPr lang="ja-JP" altLang="en-US"/>
          </a:p>
        </p:txBody>
      </p:sp>
      <p:sp>
        <p:nvSpPr>
          <p:cNvPr id="4" name="フッター プレースホルダー 3">
            <a:extLst>
              <a:ext uri="{FF2B5EF4-FFF2-40B4-BE49-F238E27FC236}">
                <a16:creationId xmlns:a16="http://schemas.microsoft.com/office/drawing/2014/main" id="{BF14A6E0-F9F0-4348-867C-25A1C6F57DDF}"/>
              </a:ext>
            </a:extLst>
          </p:cNvPr>
          <p:cNvSpPr>
            <a:spLocks noGrp="1"/>
          </p:cNvSpPr>
          <p:nvPr>
            <p:ph type="ftr" sz="quarter" idx="2"/>
          </p:nvPr>
        </p:nvSpPr>
        <p:spPr>
          <a:xfrm>
            <a:off x="0" y="9374188"/>
            <a:ext cx="2919413" cy="495300"/>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ー 4">
            <a:extLst>
              <a:ext uri="{FF2B5EF4-FFF2-40B4-BE49-F238E27FC236}">
                <a16:creationId xmlns:a16="http://schemas.microsoft.com/office/drawing/2014/main" id="{5692EE35-615E-4549-90F5-C3C9F2D12216}"/>
              </a:ext>
            </a:extLst>
          </p:cNvPr>
          <p:cNvSpPr>
            <a:spLocks noGrp="1"/>
          </p:cNvSpPr>
          <p:nvPr>
            <p:ph type="sldNum" sz="quarter" idx="3"/>
          </p:nvPr>
        </p:nvSpPr>
        <p:spPr>
          <a:xfrm>
            <a:off x="3814763" y="9374188"/>
            <a:ext cx="2919412" cy="4953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9EAF02C-C7E8-4B08-BDB5-DBD578FD034B}" type="slidenum">
              <a:rPr lang="ja-JP" altLang="en-US"/>
              <a:pPr/>
              <a:t>‹#›</a:t>
            </a:fld>
            <a:endParaRPr lang="ja-JP"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a:extLst>
              <a:ext uri="{FF2B5EF4-FFF2-40B4-BE49-F238E27FC236}">
                <a16:creationId xmlns:a16="http://schemas.microsoft.com/office/drawing/2014/main" id="{AC1302A7-6ED4-4E28-A79C-5D65A6C45B6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E44F4ACA-3649-4D83-8F8C-CA7FE90514F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C9B26F0-5868-4485-8ED3-56BABD5AFBBD}"/>
              </a:ext>
            </a:extLst>
          </p:cNvPr>
          <p:cNvSpPr>
            <a:spLocks noGrp="1" noChangeArrowheads="1"/>
          </p:cNvSpPr>
          <p:nvPr>
            <p:ph type="sldNum" sz="quarter" idx="12"/>
          </p:nvPr>
        </p:nvSpPr>
        <p:spPr>
          <a:ln/>
        </p:spPr>
        <p:txBody>
          <a:bodyPr/>
          <a:lstStyle>
            <a:lvl1pPr>
              <a:defRPr/>
            </a:lvl1pPr>
          </a:lstStyle>
          <a:p>
            <a:fld id="{7CA44A9C-5A5E-4E71-84E5-CF0C4114E724}" type="slidenum">
              <a:rPr lang="en-US" altLang="ja-JP"/>
              <a:pPr/>
              <a:t>‹#›</a:t>
            </a:fld>
            <a:endParaRPr lang="en-US" altLang="ja-JP"/>
          </a:p>
        </p:txBody>
      </p:sp>
    </p:spTree>
    <p:extLst>
      <p:ext uri="{BB962C8B-B14F-4D97-AF65-F5344CB8AC3E}">
        <p14:creationId xmlns:p14="http://schemas.microsoft.com/office/powerpoint/2010/main" val="134634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E0BF62F-E57D-487A-A931-A322F997D1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4DEEB20-B1AE-45E8-BA58-C8A8FEA6595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9BB0F49-26FF-4BBC-932C-1776C4A311C5}"/>
              </a:ext>
            </a:extLst>
          </p:cNvPr>
          <p:cNvSpPr>
            <a:spLocks noGrp="1" noChangeArrowheads="1"/>
          </p:cNvSpPr>
          <p:nvPr>
            <p:ph type="sldNum" sz="quarter" idx="12"/>
          </p:nvPr>
        </p:nvSpPr>
        <p:spPr>
          <a:ln/>
        </p:spPr>
        <p:txBody>
          <a:bodyPr/>
          <a:lstStyle>
            <a:lvl1pPr>
              <a:defRPr/>
            </a:lvl1pPr>
          </a:lstStyle>
          <a:p>
            <a:fld id="{67F1BB57-E591-4F45-B63F-F51B4BCBDF85}" type="slidenum">
              <a:rPr lang="en-US" altLang="ja-JP"/>
              <a:pPr/>
              <a:t>‹#›</a:t>
            </a:fld>
            <a:endParaRPr lang="en-US" altLang="ja-JP"/>
          </a:p>
        </p:txBody>
      </p:sp>
    </p:spTree>
    <p:extLst>
      <p:ext uri="{BB962C8B-B14F-4D97-AF65-F5344CB8AC3E}">
        <p14:creationId xmlns:p14="http://schemas.microsoft.com/office/powerpoint/2010/main" val="269963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C94C515-B0E2-4BE1-B4F7-0916181D51C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F5B7164-18D8-4054-9064-9413BF0E549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49DDD6E-2526-447E-BDE9-4E55BA45800B}"/>
              </a:ext>
            </a:extLst>
          </p:cNvPr>
          <p:cNvSpPr>
            <a:spLocks noGrp="1" noChangeArrowheads="1"/>
          </p:cNvSpPr>
          <p:nvPr>
            <p:ph type="sldNum" sz="quarter" idx="12"/>
          </p:nvPr>
        </p:nvSpPr>
        <p:spPr>
          <a:ln/>
        </p:spPr>
        <p:txBody>
          <a:bodyPr/>
          <a:lstStyle>
            <a:lvl1pPr>
              <a:defRPr/>
            </a:lvl1pPr>
          </a:lstStyle>
          <a:p>
            <a:fld id="{AFBDC70C-F3A4-477B-8284-F0C81BE91696}" type="slidenum">
              <a:rPr lang="en-US" altLang="ja-JP"/>
              <a:pPr/>
              <a:t>‹#›</a:t>
            </a:fld>
            <a:endParaRPr lang="en-US" altLang="ja-JP"/>
          </a:p>
        </p:txBody>
      </p:sp>
    </p:spTree>
    <p:extLst>
      <p:ext uri="{BB962C8B-B14F-4D97-AF65-F5344CB8AC3E}">
        <p14:creationId xmlns:p14="http://schemas.microsoft.com/office/powerpoint/2010/main" val="3609980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0A2DDA2-81A9-4A69-BDF0-B40D9346CA5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8DA42BD-11EF-4835-AF99-C9E1825823E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372A5B5D-0BEE-4E07-8788-F56995403170}"/>
              </a:ext>
            </a:extLst>
          </p:cNvPr>
          <p:cNvSpPr>
            <a:spLocks noGrp="1" noChangeArrowheads="1"/>
          </p:cNvSpPr>
          <p:nvPr>
            <p:ph type="sldNum" sz="quarter" idx="12"/>
          </p:nvPr>
        </p:nvSpPr>
        <p:spPr>
          <a:ln/>
        </p:spPr>
        <p:txBody>
          <a:bodyPr/>
          <a:lstStyle>
            <a:lvl1pPr>
              <a:defRPr/>
            </a:lvl1pPr>
          </a:lstStyle>
          <a:p>
            <a:fld id="{DF39C04C-7261-48A8-850B-58D8B5483F2C}" type="slidenum">
              <a:rPr lang="en-US" altLang="ja-JP"/>
              <a:pPr/>
              <a:t>‹#›</a:t>
            </a:fld>
            <a:endParaRPr lang="en-US" altLang="ja-JP"/>
          </a:p>
        </p:txBody>
      </p:sp>
    </p:spTree>
    <p:extLst>
      <p:ext uri="{BB962C8B-B14F-4D97-AF65-F5344CB8AC3E}">
        <p14:creationId xmlns:p14="http://schemas.microsoft.com/office/powerpoint/2010/main" val="514525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37E5D70E-E8A8-47BD-A1AD-F4C02C4A3E8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238FB5C-B0FF-4672-B3B0-19D9E1C77F9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9A28C7A-36E7-48B1-92B8-20E8C674C0E5}"/>
              </a:ext>
            </a:extLst>
          </p:cNvPr>
          <p:cNvSpPr>
            <a:spLocks noGrp="1" noChangeArrowheads="1"/>
          </p:cNvSpPr>
          <p:nvPr>
            <p:ph type="sldNum" sz="quarter" idx="12"/>
          </p:nvPr>
        </p:nvSpPr>
        <p:spPr>
          <a:ln/>
        </p:spPr>
        <p:txBody>
          <a:bodyPr/>
          <a:lstStyle>
            <a:lvl1pPr>
              <a:defRPr/>
            </a:lvl1pPr>
          </a:lstStyle>
          <a:p>
            <a:fld id="{4AA82830-7762-4FF1-96EC-289188DDD7F6}" type="slidenum">
              <a:rPr lang="en-US" altLang="ja-JP"/>
              <a:pPr/>
              <a:t>‹#›</a:t>
            </a:fld>
            <a:endParaRPr lang="en-US" altLang="ja-JP"/>
          </a:p>
        </p:txBody>
      </p:sp>
    </p:spTree>
    <p:extLst>
      <p:ext uri="{BB962C8B-B14F-4D97-AF65-F5344CB8AC3E}">
        <p14:creationId xmlns:p14="http://schemas.microsoft.com/office/powerpoint/2010/main" val="182465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121BF3E-23B8-4A84-A3B1-C2762CC84E5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9C4B18DD-2644-48D7-899E-BE29A2F1DB1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6D94795-B009-49AB-B326-105C28FD1E4D}"/>
              </a:ext>
            </a:extLst>
          </p:cNvPr>
          <p:cNvSpPr>
            <a:spLocks noGrp="1" noChangeArrowheads="1"/>
          </p:cNvSpPr>
          <p:nvPr>
            <p:ph type="sldNum" sz="quarter" idx="12"/>
          </p:nvPr>
        </p:nvSpPr>
        <p:spPr>
          <a:ln/>
        </p:spPr>
        <p:txBody>
          <a:bodyPr/>
          <a:lstStyle>
            <a:lvl1pPr>
              <a:defRPr/>
            </a:lvl1pPr>
          </a:lstStyle>
          <a:p>
            <a:fld id="{B7DF54FF-E5A4-49F9-934D-AB2C964CCA97}" type="slidenum">
              <a:rPr lang="en-US" altLang="ja-JP"/>
              <a:pPr/>
              <a:t>‹#›</a:t>
            </a:fld>
            <a:endParaRPr lang="en-US" altLang="ja-JP"/>
          </a:p>
        </p:txBody>
      </p:sp>
    </p:spTree>
    <p:extLst>
      <p:ext uri="{BB962C8B-B14F-4D97-AF65-F5344CB8AC3E}">
        <p14:creationId xmlns:p14="http://schemas.microsoft.com/office/powerpoint/2010/main" val="1771334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0D4EDD8B-B707-44A3-AC13-C335DAFD50B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DB3AEE98-788E-47D4-B6BE-CEC95D0D601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0340D8A0-D249-4C05-AE71-697FB270CD1F}"/>
              </a:ext>
            </a:extLst>
          </p:cNvPr>
          <p:cNvSpPr>
            <a:spLocks noGrp="1" noChangeArrowheads="1"/>
          </p:cNvSpPr>
          <p:nvPr>
            <p:ph type="sldNum" sz="quarter" idx="12"/>
          </p:nvPr>
        </p:nvSpPr>
        <p:spPr>
          <a:ln/>
        </p:spPr>
        <p:txBody>
          <a:bodyPr/>
          <a:lstStyle>
            <a:lvl1pPr>
              <a:defRPr/>
            </a:lvl1pPr>
          </a:lstStyle>
          <a:p>
            <a:fld id="{1195C2F0-3E69-4478-A46F-470EEB16D34B}" type="slidenum">
              <a:rPr lang="en-US" altLang="ja-JP"/>
              <a:pPr/>
              <a:t>‹#›</a:t>
            </a:fld>
            <a:endParaRPr lang="en-US" altLang="ja-JP"/>
          </a:p>
        </p:txBody>
      </p:sp>
    </p:spTree>
    <p:extLst>
      <p:ext uri="{BB962C8B-B14F-4D97-AF65-F5344CB8AC3E}">
        <p14:creationId xmlns:p14="http://schemas.microsoft.com/office/powerpoint/2010/main" val="2146229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0FCD16E0-913C-438F-926B-3897D154713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84C895B1-087F-46DA-B418-164A8153D0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84CB851D-BBA0-4BB2-9E10-EA082331C1BE}"/>
              </a:ext>
            </a:extLst>
          </p:cNvPr>
          <p:cNvSpPr>
            <a:spLocks noGrp="1" noChangeArrowheads="1"/>
          </p:cNvSpPr>
          <p:nvPr>
            <p:ph type="sldNum" sz="quarter" idx="12"/>
          </p:nvPr>
        </p:nvSpPr>
        <p:spPr>
          <a:ln/>
        </p:spPr>
        <p:txBody>
          <a:bodyPr/>
          <a:lstStyle>
            <a:lvl1pPr>
              <a:defRPr/>
            </a:lvl1pPr>
          </a:lstStyle>
          <a:p>
            <a:fld id="{E571016B-8611-47CD-9C9A-568CB953589A}" type="slidenum">
              <a:rPr lang="en-US" altLang="ja-JP"/>
              <a:pPr/>
              <a:t>‹#›</a:t>
            </a:fld>
            <a:endParaRPr lang="en-US" altLang="ja-JP"/>
          </a:p>
        </p:txBody>
      </p:sp>
    </p:spTree>
    <p:extLst>
      <p:ext uri="{BB962C8B-B14F-4D97-AF65-F5344CB8AC3E}">
        <p14:creationId xmlns:p14="http://schemas.microsoft.com/office/powerpoint/2010/main" val="2566943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29B07B2-C015-4192-A189-43CF868838D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15AC17E6-5DE7-4338-9742-BFAFFF9522B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40F94B67-7079-4347-B2D4-DB885B25067B}"/>
              </a:ext>
            </a:extLst>
          </p:cNvPr>
          <p:cNvSpPr>
            <a:spLocks noGrp="1" noChangeArrowheads="1"/>
          </p:cNvSpPr>
          <p:nvPr>
            <p:ph type="sldNum" sz="quarter" idx="12"/>
          </p:nvPr>
        </p:nvSpPr>
        <p:spPr>
          <a:ln/>
        </p:spPr>
        <p:txBody>
          <a:bodyPr/>
          <a:lstStyle>
            <a:lvl1pPr>
              <a:defRPr/>
            </a:lvl1pPr>
          </a:lstStyle>
          <a:p>
            <a:fld id="{E49E10C1-F88F-4A90-8C32-2973B9C781E4}" type="slidenum">
              <a:rPr lang="en-US" altLang="ja-JP"/>
              <a:pPr/>
              <a:t>‹#›</a:t>
            </a:fld>
            <a:endParaRPr lang="en-US" altLang="ja-JP"/>
          </a:p>
        </p:txBody>
      </p:sp>
    </p:spTree>
    <p:extLst>
      <p:ext uri="{BB962C8B-B14F-4D97-AF65-F5344CB8AC3E}">
        <p14:creationId xmlns:p14="http://schemas.microsoft.com/office/powerpoint/2010/main" val="385014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DC6A60DF-B14C-47A1-BDB0-E615CC07318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4CFC860E-C271-4E2F-9A42-6BE18F9BE84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457D0CC-0ABD-4077-9F9C-F695BD2CFBE0}"/>
              </a:ext>
            </a:extLst>
          </p:cNvPr>
          <p:cNvSpPr>
            <a:spLocks noGrp="1" noChangeArrowheads="1"/>
          </p:cNvSpPr>
          <p:nvPr>
            <p:ph type="sldNum" sz="quarter" idx="12"/>
          </p:nvPr>
        </p:nvSpPr>
        <p:spPr>
          <a:ln/>
        </p:spPr>
        <p:txBody>
          <a:bodyPr/>
          <a:lstStyle>
            <a:lvl1pPr>
              <a:defRPr/>
            </a:lvl1pPr>
          </a:lstStyle>
          <a:p>
            <a:fld id="{0885FD0C-01CE-412A-8A92-C42A2DAF00D6}" type="slidenum">
              <a:rPr lang="en-US" altLang="ja-JP"/>
              <a:pPr/>
              <a:t>‹#›</a:t>
            </a:fld>
            <a:endParaRPr lang="en-US" altLang="ja-JP"/>
          </a:p>
        </p:txBody>
      </p:sp>
    </p:spTree>
    <p:extLst>
      <p:ext uri="{BB962C8B-B14F-4D97-AF65-F5344CB8AC3E}">
        <p14:creationId xmlns:p14="http://schemas.microsoft.com/office/powerpoint/2010/main" val="672979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E00406B8-4C8C-4856-AA15-7F46354837B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38DC770-3D81-4F80-B816-DC25722B122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40D964B1-CC78-43E3-AB71-4E86E5C414C2}"/>
              </a:ext>
            </a:extLst>
          </p:cNvPr>
          <p:cNvSpPr>
            <a:spLocks noGrp="1" noChangeArrowheads="1"/>
          </p:cNvSpPr>
          <p:nvPr>
            <p:ph type="sldNum" sz="quarter" idx="12"/>
          </p:nvPr>
        </p:nvSpPr>
        <p:spPr>
          <a:ln/>
        </p:spPr>
        <p:txBody>
          <a:bodyPr/>
          <a:lstStyle>
            <a:lvl1pPr>
              <a:defRPr/>
            </a:lvl1pPr>
          </a:lstStyle>
          <a:p>
            <a:fld id="{AFC57E3F-654B-4413-A106-183E5FD1D4A3}" type="slidenum">
              <a:rPr lang="en-US" altLang="ja-JP"/>
              <a:pPr/>
              <a:t>‹#›</a:t>
            </a:fld>
            <a:endParaRPr lang="en-US" altLang="ja-JP"/>
          </a:p>
        </p:txBody>
      </p:sp>
    </p:spTree>
    <p:extLst>
      <p:ext uri="{BB962C8B-B14F-4D97-AF65-F5344CB8AC3E}">
        <p14:creationId xmlns:p14="http://schemas.microsoft.com/office/powerpoint/2010/main" val="2670402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40EA6B1-1765-41A1-966D-2FBDCBEF23D4}"/>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6E4FCA14-1084-45DC-8EDD-82BBEBF7027A}"/>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9A874B0D-E4D9-41F3-A4F3-6E1017AA67E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ja-JP"/>
          </a:p>
        </p:txBody>
      </p:sp>
      <p:sp>
        <p:nvSpPr>
          <p:cNvPr id="1029" name="Rectangle 5">
            <a:extLst>
              <a:ext uri="{FF2B5EF4-FFF2-40B4-BE49-F238E27FC236}">
                <a16:creationId xmlns:a16="http://schemas.microsoft.com/office/drawing/2014/main" id="{ABEB5532-6546-46BA-AC4F-9D348E5D8E17}"/>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p>
        </p:txBody>
      </p:sp>
      <p:sp>
        <p:nvSpPr>
          <p:cNvPr id="1030" name="Rectangle 6">
            <a:extLst>
              <a:ext uri="{FF2B5EF4-FFF2-40B4-BE49-F238E27FC236}">
                <a16:creationId xmlns:a16="http://schemas.microsoft.com/office/drawing/2014/main" id="{77509648-164B-4A82-A08B-9C9B7E5594FC}"/>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CD6E9872-44CB-4A82-A399-12C61FF0F9DC}"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a:extLst>
              <a:ext uri="{FF2B5EF4-FFF2-40B4-BE49-F238E27FC236}">
                <a16:creationId xmlns:a16="http://schemas.microsoft.com/office/drawing/2014/main" id="{438966B6-0012-4F2E-AE1C-1A3FC9697394}"/>
              </a:ext>
            </a:extLst>
          </p:cNvPr>
          <p:cNvSpPr>
            <a:spLocks noGrp="1"/>
          </p:cNvSpPr>
          <p:nvPr>
            <p:ph type="ctrTitle"/>
          </p:nvPr>
        </p:nvSpPr>
        <p:spPr>
          <a:xfrm>
            <a:off x="1403350" y="836613"/>
            <a:ext cx="6858000" cy="2387600"/>
          </a:xfrm>
        </p:spPr>
        <p:txBody>
          <a:bodyPr/>
          <a:lstStyle/>
          <a:p>
            <a:r>
              <a:rPr lang="en-US" altLang="ja-JP" b="1"/>
              <a:t>4</a:t>
            </a:r>
            <a:r>
              <a:rPr lang="ja-JP" altLang="en-US" b="1"/>
              <a:t>月から中学生！</a:t>
            </a:r>
            <a:br>
              <a:rPr lang="en-US" altLang="ja-JP" b="1"/>
            </a:br>
            <a:r>
              <a:rPr lang="ja-JP" altLang="en-US" b="1"/>
              <a:t>がんばるぞ！</a:t>
            </a:r>
          </a:p>
        </p:txBody>
      </p:sp>
      <p:pic>
        <p:nvPicPr>
          <p:cNvPr id="3075" name="図 3">
            <a:extLst>
              <a:ext uri="{FF2B5EF4-FFF2-40B4-BE49-F238E27FC236}">
                <a16:creationId xmlns:a16="http://schemas.microsoft.com/office/drawing/2014/main" id="{76B94569-2945-4EDE-A582-C238F7DAF4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1550" y="3198813"/>
            <a:ext cx="2870200"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図 4">
            <a:extLst>
              <a:ext uri="{FF2B5EF4-FFF2-40B4-BE49-F238E27FC236}">
                <a16:creationId xmlns:a16="http://schemas.microsoft.com/office/drawing/2014/main" id="{09F63B20-B2E6-479F-8794-AF543507C1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3160713"/>
            <a:ext cx="2941637"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4">
            <a:extLst>
              <a:ext uri="{FF2B5EF4-FFF2-40B4-BE49-F238E27FC236}">
                <a16:creationId xmlns:a16="http://schemas.microsoft.com/office/drawing/2014/main" id="{D2FB0A60-4CC6-400C-A2F5-B63C2F81BC53}"/>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F9A9FB78-A948-4475-87AD-D10DB9C25661}"/>
              </a:ext>
            </a:extLst>
          </p:cNvPr>
          <p:cNvGraphicFramePr>
            <a:graphicFrameLocks noGrp="1"/>
          </p:cNvGraphicFramePr>
          <p:nvPr/>
        </p:nvGraphicFramePr>
        <p:xfrm>
          <a:off x="900113" y="1125538"/>
          <a:ext cx="7488237" cy="4606925"/>
        </p:xfrm>
        <a:graphic>
          <a:graphicData uri="http://schemas.openxmlformats.org/drawingml/2006/table">
            <a:tbl>
              <a:tblPr firstRow="1" bandRow="1">
                <a:tableStyleId>{5C22544A-7EE6-4342-B048-85BDC9FD1C3A}</a:tableStyleId>
              </a:tblPr>
              <a:tblGrid>
                <a:gridCol w="1222569">
                  <a:extLst>
                    <a:ext uri="{9D8B030D-6E8A-4147-A177-3AD203B41FA5}">
                      <a16:colId xmlns:a16="http://schemas.microsoft.com/office/drawing/2014/main" val="2034264296"/>
                    </a:ext>
                  </a:extLst>
                </a:gridCol>
                <a:gridCol w="2980013">
                  <a:extLst>
                    <a:ext uri="{9D8B030D-6E8A-4147-A177-3AD203B41FA5}">
                      <a16:colId xmlns:a16="http://schemas.microsoft.com/office/drawing/2014/main" val="2844641346"/>
                    </a:ext>
                  </a:extLst>
                </a:gridCol>
                <a:gridCol w="3285655">
                  <a:extLst>
                    <a:ext uri="{9D8B030D-6E8A-4147-A177-3AD203B41FA5}">
                      <a16:colId xmlns:a16="http://schemas.microsoft.com/office/drawing/2014/main" val="58994039"/>
                    </a:ext>
                  </a:extLst>
                </a:gridCol>
              </a:tblGrid>
              <a:tr h="1403405">
                <a:tc>
                  <a:txBody>
                    <a:bodyPr/>
                    <a:lstStyle/>
                    <a:p>
                      <a:r>
                        <a:rPr kumimoji="1" lang="ja-JP" altLang="en-US" sz="3600" dirty="0">
                          <a:solidFill>
                            <a:schemeClr val="tx1"/>
                          </a:solidFill>
                        </a:rPr>
                        <a:t>９月</a:t>
                      </a:r>
                    </a:p>
                  </a:txBody>
                  <a:tcPr marL="91433" marR="91433"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3" marR="91433" marT="45704" marB="45704"/>
                </a:tc>
                <a:tc>
                  <a:txBody>
                    <a:bodyPr/>
                    <a:lstStyle/>
                    <a:p>
                      <a:r>
                        <a:rPr kumimoji="1" lang="ja-JP" altLang="en-US" sz="2800" dirty="0"/>
                        <a:t>読み聞かせ</a:t>
                      </a:r>
                      <a:endParaRPr kumimoji="1" lang="en-US" altLang="ja-JP" sz="2800" dirty="0"/>
                    </a:p>
                    <a:p>
                      <a:r>
                        <a:rPr kumimoji="1" lang="ja-JP" altLang="en-US" sz="2800" dirty="0"/>
                        <a:t>授業参観</a:t>
                      </a:r>
                      <a:endParaRPr kumimoji="1" lang="en-US" altLang="ja-JP" sz="2800" dirty="0"/>
                    </a:p>
                    <a:p>
                      <a:r>
                        <a:rPr kumimoji="1" lang="ja-JP" altLang="en-US" sz="2800" dirty="0"/>
                        <a:t>発育測定</a:t>
                      </a:r>
                      <a:endParaRPr kumimoji="1"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フッ化物洗口</a:t>
                      </a:r>
                      <a:endParaRPr lang="en-US" altLang="ja-JP" sz="2800" dirty="0"/>
                    </a:p>
                    <a:p>
                      <a:endParaRPr kumimoji="1" lang="ja-JP" altLang="en-US" sz="2800" dirty="0"/>
                    </a:p>
                  </a:txBody>
                  <a:tcPr marL="91433" marR="91433" marT="45704" marB="45704"/>
                </a:tc>
                <a:tc>
                  <a:txBody>
                    <a:bodyPr/>
                    <a:lstStyle/>
                    <a:p>
                      <a:r>
                        <a:rPr kumimoji="1" lang="ja-JP" altLang="en-US" sz="2800" dirty="0"/>
                        <a:t>授業参観</a:t>
                      </a:r>
                      <a:endParaRPr kumimoji="1" lang="en-US" altLang="ja-JP" sz="2800" dirty="0"/>
                    </a:p>
                    <a:p>
                      <a:r>
                        <a:rPr kumimoji="1" lang="ja-JP" altLang="en-US" sz="2800" dirty="0"/>
                        <a:t>発育測定</a:t>
                      </a:r>
                    </a:p>
                  </a:txBody>
                  <a:tcPr marL="91433" marR="91433"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4">
            <a:extLst>
              <a:ext uri="{FF2B5EF4-FFF2-40B4-BE49-F238E27FC236}">
                <a16:creationId xmlns:a16="http://schemas.microsoft.com/office/drawing/2014/main" id="{F2646411-F7DA-459C-A7E4-B17BF94250F0}"/>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44725F40-CCB9-4B0F-8EDF-79A01A76F939}"/>
              </a:ext>
            </a:extLst>
          </p:cNvPr>
          <p:cNvGraphicFramePr>
            <a:graphicFrameLocks noGrp="1"/>
          </p:cNvGraphicFramePr>
          <p:nvPr/>
        </p:nvGraphicFramePr>
        <p:xfrm>
          <a:off x="755650" y="1125538"/>
          <a:ext cx="7632700" cy="4908550"/>
        </p:xfrm>
        <a:graphic>
          <a:graphicData uri="http://schemas.openxmlformats.org/drawingml/2006/table">
            <a:tbl>
              <a:tblPr firstRow="1" bandRow="1">
                <a:tableStyleId>{5C22544A-7EE6-4342-B048-85BDC9FD1C3A}</a:tableStyleId>
              </a:tblPr>
              <a:tblGrid>
                <a:gridCol w="1246155">
                  <a:extLst>
                    <a:ext uri="{9D8B030D-6E8A-4147-A177-3AD203B41FA5}">
                      <a16:colId xmlns:a16="http://schemas.microsoft.com/office/drawing/2014/main" val="2034264296"/>
                    </a:ext>
                  </a:extLst>
                </a:gridCol>
                <a:gridCol w="3037503">
                  <a:extLst>
                    <a:ext uri="{9D8B030D-6E8A-4147-A177-3AD203B41FA5}">
                      <a16:colId xmlns:a16="http://schemas.microsoft.com/office/drawing/2014/main" val="2844641346"/>
                    </a:ext>
                  </a:extLst>
                </a:gridCol>
                <a:gridCol w="3349042">
                  <a:extLst>
                    <a:ext uri="{9D8B030D-6E8A-4147-A177-3AD203B41FA5}">
                      <a16:colId xmlns:a16="http://schemas.microsoft.com/office/drawing/2014/main" val="58994039"/>
                    </a:ext>
                  </a:extLst>
                </a:gridCol>
              </a:tblGrid>
              <a:tr h="1403393">
                <a:tc>
                  <a:txBody>
                    <a:bodyPr/>
                    <a:lstStyle/>
                    <a:p>
                      <a:r>
                        <a:rPr kumimoji="1" lang="en-US" altLang="ja-JP" sz="3600" dirty="0">
                          <a:solidFill>
                            <a:schemeClr val="tx1"/>
                          </a:solidFill>
                        </a:rPr>
                        <a:t>10</a:t>
                      </a:r>
                      <a:r>
                        <a:rPr kumimoji="1" lang="ja-JP" altLang="en-US" sz="3600" dirty="0">
                          <a:solidFill>
                            <a:schemeClr val="tx1"/>
                          </a:solidFill>
                        </a:rPr>
                        <a:t>月</a:t>
                      </a:r>
                    </a:p>
                  </a:txBody>
                  <a:tcPr marL="91438" marR="91438"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505157">
                <a:tc>
                  <a:txBody>
                    <a:bodyPr/>
                    <a:lstStyle/>
                    <a:p>
                      <a:endParaRPr kumimoji="1" lang="ja-JP" altLang="en-US" sz="1800" dirty="0"/>
                    </a:p>
                  </a:txBody>
                  <a:tcPr marL="91438" marR="91438" marT="45704" marB="45704"/>
                </a:tc>
                <a:tc>
                  <a:txBody>
                    <a:bodyPr/>
                    <a:lstStyle/>
                    <a:p>
                      <a:r>
                        <a:rPr kumimoji="1" lang="ja-JP" altLang="en-US" sz="2800" dirty="0"/>
                        <a:t>２小学校交流会</a:t>
                      </a:r>
                      <a:endParaRPr kumimoji="1" lang="en-US" altLang="ja-JP" sz="2800" dirty="0"/>
                    </a:p>
                    <a:p>
                      <a:r>
                        <a:rPr kumimoji="1" lang="ja-JP" altLang="en-US" sz="2800" dirty="0"/>
                        <a:t>前学期終業式</a:t>
                      </a:r>
                      <a:endParaRPr kumimoji="1" lang="en-US" altLang="ja-JP" sz="2800" dirty="0"/>
                    </a:p>
                    <a:p>
                      <a:r>
                        <a:rPr kumimoji="1" lang="ja-JP" altLang="en-US" sz="2800" dirty="0"/>
                        <a:t>後学期始業式</a:t>
                      </a:r>
                      <a:endParaRPr kumimoji="1" lang="en-US" altLang="ja-JP" sz="2800" dirty="0"/>
                    </a:p>
                    <a:p>
                      <a:r>
                        <a:rPr kumimoji="1" lang="ja-JP" altLang="en-US" sz="2800" dirty="0"/>
                        <a:t>修学旅行</a:t>
                      </a:r>
                      <a:endParaRPr kumimoji="1" lang="en-US" altLang="ja-JP" sz="2800" dirty="0"/>
                    </a:p>
                    <a:p>
                      <a:r>
                        <a:rPr kumimoji="1" lang="ja-JP" altLang="en-US" sz="2800" dirty="0"/>
                        <a:t>読み聞かせ</a:t>
                      </a:r>
                      <a:endParaRPr kumimoji="1"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フッ化物洗口</a:t>
                      </a:r>
                      <a:endParaRPr lang="en-US" altLang="ja-JP" sz="2800" dirty="0"/>
                    </a:p>
                    <a:p>
                      <a:endParaRPr kumimoji="1" lang="en-US" altLang="ja-JP" sz="2800" dirty="0"/>
                    </a:p>
                    <a:p>
                      <a:endParaRPr kumimoji="1" lang="ja-JP" altLang="en-US" sz="2800" dirty="0"/>
                    </a:p>
                  </a:txBody>
                  <a:tcPr marL="91438" marR="91438" marT="45704" marB="45704"/>
                </a:tc>
                <a:tc>
                  <a:txBody>
                    <a:bodyPr/>
                    <a:lstStyle/>
                    <a:p>
                      <a:r>
                        <a:rPr kumimoji="1" lang="ja-JP" altLang="en-US" sz="2800" dirty="0"/>
                        <a:t>駅伝大会</a:t>
                      </a:r>
                      <a:endParaRPr kumimoji="1" lang="en-US" altLang="ja-JP" sz="2800" dirty="0"/>
                    </a:p>
                    <a:p>
                      <a:r>
                        <a:rPr kumimoji="1" lang="ja-JP" altLang="en-US" sz="2800" dirty="0"/>
                        <a:t>前学期終業式</a:t>
                      </a:r>
                      <a:endParaRPr kumimoji="1" lang="en-US" altLang="ja-JP" sz="2800" dirty="0"/>
                    </a:p>
                    <a:p>
                      <a:r>
                        <a:rPr kumimoji="1" lang="ja-JP" altLang="en-US" sz="2800" dirty="0"/>
                        <a:t>文化発表会</a:t>
                      </a:r>
                    </a:p>
                  </a:txBody>
                  <a:tcPr marL="91438" marR="91438"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4">
            <a:extLst>
              <a:ext uri="{FF2B5EF4-FFF2-40B4-BE49-F238E27FC236}">
                <a16:creationId xmlns:a16="http://schemas.microsoft.com/office/drawing/2014/main" id="{FBE9ABF3-4FE2-4D46-9739-FD11EA8D560E}"/>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31A23B43-F855-4AF9-8DC1-8039E34FAD8F}"/>
              </a:ext>
            </a:extLst>
          </p:cNvPr>
          <p:cNvGraphicFramePr>
            <a:graphicFrameLocks noGrp="1"/>
          </p:cNvGraphicFramePr>
          <p:nvPr/>
        </p:nvGraphicFramePr>
        <p:xfrm>
          <a:off x="755650" y="1125538"/>
          <a:ext cx="7632700" cy="4606925"/>
        </p:xfrm>
        <a:graphic>
          <a:graphicData uri="http://schemas.openxmlformats.org/drawingml/2006/table">
            <a:tbl>
              <a:tblPr firstRow="1" bandRow="1">
                <a:tableStyleId>{5C22544A-7EE6-4342-B048-85BDC9FD1C3A}</a:tableStyleId>
              </a:tblPr>
              <a:tblGrid>
                <a:gridCol w="1246155">
                  <a:extLst>
                    <a:ext uri="{9D8B030D-6E8A-4147-A177-3AD203B41FA5}">
                      <a16:colId xmlns:a16="http://schemas.microsoft.com/office/drawing/2014/main" val="2034264296"/>
                    </a:ext>
                  </a:extLst>
                </a:gridCol>
                <a:gridCol w="3037503">
                  <a:extLst>
                    <a:ext uri="{9D8B030D-6E8A-4147-A177-3AD203B41FA5}">
                      <a16:colId xmlns:a16="http://schemas.microsoft.com/office/drawing/2014/main" val="2844641346"/>
                    </a:ext>
                  </a:extLst>
                </a:gridCol>
                <a:gridCol w="3349042">
                  <a:extLst>
                    <a:ext uri="{9D8B030D-6E8A-4147-A177-3AD203B41FA5}">
                      <a16:colId xmlns:a16="http://schemas.microsoft.com/office/drawing/2014/main" val="58994039"/>
                    </a:ext>
                  </a:extLst>
                </a:gridCol>
              </a:tblGrid>
              <a:tr h="1403405">
                <a:tc>
                  <a:txBody>
                    <a:bodyPr/>
                    <a:lstStyle/>
                    <a:p>
                      <a:r>
                        <a:rPr kumimoji="1" lang="en-US" altLang="ja-JP" sz="3600" dirty="0">
                          <a:solidFill>
                            <a:schemeClr val="tx1"/>
                          </a:solidFill>
                        </a:rPr>
                        <a:t>11</a:t>
                      </a:r>
                      <a:r>
                        <a:rPr kumimoji="1" lang="ja-JP" altLang="en-US" sz="3600" dirty="0">
                          <a:solidFill>
                            <a:schemeClr val="tx1"/>
                          </a:solidFill>
                        </a:rPr>
                        <a:t>月</a:t>
                      </a:r>
                    </a:p>
                  </a:txBody>
                  <a:tcPr marL="91438" marR="91438"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8" marR="91438" marT="45704" marB="45704"/>
                </a:tc>
                <a:tc>
                  <a:txBody>
                    <a:bodyPr/>
                    <a:lstStyle/>
                    <a:p>
                      <a:r>
                        <a:rPr lang="ja-JP" altLang="en-US" sz="2800" dirty="0"/>
                        <a:t>クラブ活動</a:t>
                      </a:r>
                      <a:endParaRPr lang="en-US" altLang="ja-JP" sz="2800" dirty="0"/>
                    </a:p>
                    <a:p>
                      <a:r>
                        <a:rPr lang="ja-JP" altLang="en-US" sz="2800" dirty="0"/>
                        <a:t>フッ化物洗口</a:t>
                      </a:r>
                      <a:endParaRPr lang="en-US" altLang="ja-JP" sz="2800" dirty="0"/>
                    </a:p>
                    <a:p>
                      <a:r>
                        <a:rPr lang="ja-JP" altLang="en-US" sz="2800" dirty="0"/>
                        <a:t>委員会活動</a:t>
                      </a:r>
                      <a:endParaRPr lang="en-US" altLang="ja-JP" sz="2800" dirty="0"/>
                    </a:p>
                    <a:p>
                      <a:r>
                        <a:rPr lang="ja-JP" altLang="en-US" sz="2800" dirty="0"/>
                        <a:t>学校祭り</a:t>
                      </a:r>
                      <a:endParaRPr lang="en-US" altLang="ja-JP" sz="2800" dirty="0"/>
                    </a:p>
                    <a:p>
                      <a:r>
                        <a:rPr lang="ja-JP" altLang="en-US" sz="2800" dirty="0"/>
                        <a:t>授業参観</a:t>
                      </a:r>
                    </a:p>
                  </a:txBody>
                  <a:tcPr marL="91438" marR="91438" marT="45704" marB="45704"/>
                </a:tc>
                <a:tc>
                  <a:txBody>
                    <a:bodyPr/>
                    <a:lstStyle/>
                    <a:p>
                      <a:r>
                        <a:rPr lang="ja-JP" altLang="en-US" sz="2800" dirty="0"/>
                        <a:t>人権集会</a:t>
                      </a:r>
                      <a:endParaRPr lang="en-US" altLang="ja-JP" sz="2800" dirty="0"/>
                    </a:p>
                    <a:p>
                      <a:r>
                        <a:rPr lang="en-US" altLang="ja-JP" sz="2800" dirty="0"/>
                        <a:t>QU</a:t>
                      </a:r>
                      <a:r>
                        <a:rPr lang="ja-JP" altLang="en-US" sz="2800" dirty="0"/>
                        <a:t>テスト</a:t>
                      </a:r>
                      <a:endParaRPr lang="en-US" altLang="ja-JP" sz="2800" dirty="0"/>
                    </a:p>
                    <a:p>
                      <a:r>
                        <a:rPr lang="ja-JP" altLang="en-US" sz="2800" dirty="0"/>
                        <a:t>実力テスト</a:t>
                      </a:r>
                    </a:p>
                  </a:txBody>
                  <a:tcPr marL="91438" marR="91438"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4">
            <a:extLst>
              <a:ext uri="{FF2B5EF4-FFF2-40B4-BE49-F238E27FC236}">
                <a16:creationId xmlns:a16="http://schemas.microsoft.com/office/drawing/2014/main" id="{A0C464CA-C6B3-46CE-8751-D755A2863B64}"/>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6A360EA5-B0AC-4004-8D4D-BA79E23ECF3C}"/>
              </a:ext>
            </a:extLst>
          </p:cNvPr>
          <p:cNvGraphicFramePr>
            <a:graphicFrameLocks noGrp="1"/>
          </p:cNvGraphicFramePr>
          <p:nvPr/>
        </p:nvGraphicFramePr>
        <p:xfrm>
          <a:off x="755650" y="1125538"/>
          <a:ext cx="7632700" cy="4606925"/>
        </p:xfrm>
        <a:graphic>
          <a:graphicData uri="http://schemas.openxmlformats.org/drawingml/2006/table">
            <a:tbl>
              <a:tblPr firstRow="1" bandRow="1">
                <a:tableStyleId>{5C22544A-7EE6-4342-B048-85BDC9FD1C3A}</a:tableStyleId>
              </a:tblPr>
              <a:tblGrid>
                <a:gridCol w="1246155">
                  <a:extLst>
                    <a:ext uri="{9D8B030D-6E8A-4147-A177-3AD203B41FA5}">
                      <a16:colId xmlns:a16="http://schemas.microsoft.com/office/drawing/2014/main" val="2034264296"/>
                    </a:ext>
                  </a:extLst>
                </a:gridCol>
                <a:gridCol w="3037503">
                  <a:extLst>
                    <a:ext uri="{9D8B030D-6E8A-4147-A177-3AD203B41FA5}">
                      <a16:colId xmlns:a16="http://schemas.microsoft.com/office/drawing/2014/main" val="2844641346"/>
                    </a:ext>
                  </a:extLst>
                </a:gridCol>
                <a:gridCol w="3349042">
                  <a:extLst>
                    <a:ext uri="{9D8B030D-6E8A-4147-A177-3AD203B41FA5}">
                      <a16:colId xmlns:a16="http://schemas.microsoft.com/office/drawing/2014/main" val="58994039"/>
                    </a:ext>
                  </a:extLst>
                </a:gridCol>
              </a:tblGrid>
              <a:tr h="1403405">
                <a:tc>
                  <a:txBody>
                    <a:bodyPr/>
                    <a:lstStyle/>
                    <a:p>
                      <a:r>
                        <a:rPr kumimoji="1" lang="en-US" altLang="ja-JP" sz="3600" dirty="0">
                          <a:solidFill>
                            <a:schemeClr val="tx1"/>
                          </a:solidFill>
                        </a:rPr>
                        <a:t>12</a:t>
                      </a:r>
                      <a:r>
                        <a:rPr kumimoji="1" lang="ja-JP" altLang="en-US" sz="3600" dirty="0">
                          <a:solidFill>
                            <a:schemeClr val="tx1"/>
                          </a:solidFill>
                        </a:rPr>
                        <a:t>月</a:t>
                      </a:r>
                    </a:p>
                  </a:txBody>
                  <a:tcPr marL="91438" marR="91438"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8" marR="91438" marT="45704" marB="45704"/>
                </a:tc>
                <a:tc>
                  <a:txBody>
                    <a:bodyPr/>
                    <a:lstStyle/>
                    <a:p>
                      <a:r>
                        <a:rPr lang="ja-JP" altLang="en-US" sz="2800" dirty="0"/>
                        <a:t>全校集会</a:t>
                      </a:r>
                      <a:endParaRPr lang="en-US" altLang="ja-JP" sz="2800" dirty="0"/>
                    </a:p>
                    <a:p>
                      <a:r>
                        <a:rPr lang="ja-JP" altLang="en-US" sz="2800" dirty="0"/>
                        <a:t>読み聞かせ</a:t>
                      </a:r>
                      <a:endParaRPr lang="en-US" altLang="ja-JP" sz="2800" dirty="0"/>
                    </a:p>
                    <a:p>
                      <a:r>
                        <a:rPr lang="ja-JP" altLang="en-US" sz="2800" dirty="0"/>
                        <a:t>フッ化物洗口</a:t>
                      </a:r>
                      <a:endParaRPr lang="en-US" altLang="ja-JP" sz="2800" dirty="0"/>
                    </a:p>
                    <a:p>
                      <a:r>
                        <a:rPr lang="ja-JP" altLang="en-US" sz="2800" dirty="0"/>
                        <a:t>マラソン大会</a:t>
                      </a:r>
                      <a:endParaRPr lang="en-US" altLang="ja-JP" sz="2800" dirty="0"/>
                    </a:p>
                    <a:p>
                      <a:r>
                        <a:rPr lang="en-US" altLang="ja-JP" sz="2800" dirty="0"/>
                        <a:t>2</a:t>
                      </a:r>
                      <a:r>
                        <a:rPr lang="ja-JP" altLang="en-US" sz="2800" dirty="0"/>
                        <a:t>小学校交流会</a:t>
                      </a:r>
                      <a:endParaRPr lang="en-US" altLang="ja-JP" sz="2800" dirty="0"/>
                    </a:p>
                    <a:p>
                      <a:r>
                        <a:rPr lang="ja-JP" altLang="en-US" sz="2800" dirty="0"/>
                        <a:t>大掃除</a:t>
                      </a:r>
                      <a:endParaRPr lang="en-US" altLang="ja-JP" sz="2800" dirty="0"/>
                    </a:p>
                  </a:txBody>
                  <a:tcPr marL="91438" marR="91438" marT="45704" marB="45704"/>
                </a:tc>
                <a:tc>
                  <a:txBody>
                    <a:bodyPr/>
                    <a:lstStyle/>
                    <a:p>
                      <a:r>
                        <a:rPr lang="ja-JP" altLang="en-US" sz="2800" dirty="0"/>
                        <a:t>生徒会長選挙</a:t>
                      </a:r>
                      <a:endParaRPr lang="en-US" altLang="ja-JP" sz="2800" dirty="0"/>
                    </a:p>
                    <a:p>
                      <a:r>
                        <a:rPr lang="ja-JP" altLang="en-US" sz="2800" dirty="0"/>
                        <a:t>大掃除</a:t>
                      </a:r>
                      <a:endParaRPr lang="en-US" altLang="ja-JP" sz="2800" dirty="0"/>
                    </a:p>
                    <a:p>
                      <a:r>
                        <a:rPr lang="ja-JP" altLang="en-US" sz="2800" dirty="0"/>
                        <a:t>全校集会</a:t>
                      </a:r>
                      <a:endParaRPr lang="en-US" altLang="ja-JP" sz="2800" dirty="0"/>
                    </a:p>
                    <a:p>
                      <a:r>
                        <a:rPr lang="ja-JP" altLang="en-US" sz="2800" dirty="0"/>
                        <a:t>冬休み</a:t>
                      </a:r>
                    </a:p>
                  </a:txBody>
                  <a:tcPr marL="91438" marR="91438"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4">
            <a:extLst>
              <a:ext uri="{FF2B5EF4-FFF2-40B4-BE49-F238E27FC236}">
                <a16:creationId xmlns:a16="http://schemas.microsoft.com/office/drawing/2014/main" id="{E108758F-0F25-4DDC-9AA2-03230D438753}"/>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5E403E7B-6740-426C-96CE-F5DD88AC0E3E}"/>
              </a:ext>
            </a:extLst>
          </p:cNvPr>
          <p:cNvGraphicFramePr>
            <a:graphicFrameLocks noGrp="1"/>
          </p:cNvGraphicFramePr>
          <p:nvPr/>
        </p:nvGraphicFramePr>
        <p:xfrm>
          <a:off x="755650" y="1125538"/>
          <a:ext cx="7632700" cy="4606925"/>
        </p:xfrm>
        <a:graphic>
          <a:graphicData uri="http://schemas.openxmlformats.org/drawingml/2006/table">
            <a:tbl>
              <a:tblPr firstRow="1" bandRow="1">
                <a:tableStyleId>{5C22544A-7EE6-4342-B048-85BDC9FD1C3A}</a:tableStyleId>
              </a:tblPr>
              <a:tblGrid>
                <a:gridCol w="1246155">
                  <a:extLst>
                    <a:ext uri="{9D8B030D-6E8A-4147-A177-3AD203B41FA5}">
                      <a16:colId xmlns:a16="http://schemas.microsoft.com/office/drawing/2014/main" val="2034264296"/>
                    </a:ext>
                  </a:extLst>
                </a:gridCol>
                <a:gridCol w="3037503">
                  <a:extLst>
                    <a:ext uri="{9D8B030D-6E8A-4147-A177-3AD203B41FA5}">
                      <a16:colId xmlns:a16="http://schemas.microsoft.com/office/drawing/2014/main" val="2844641346"/>
                    </a:ext>
                  </a:extLst>
                </a:gridCol>
                <a:gridCol w="3349042">
                  <a:extLst>
                    <a:ext uri="{9D8B030D-6E8A-4147-A177-3AD203B41FA5}">
                      <a16:colId xmlns:a16="http://schemas.microsoft.com/office/drawing/2014/main" val="58994039"/>
                    </a:ext>
                  </a:extLst>
                </a:gridCol>
              </a:tblGrid>
              <a:tr h="1403405">
                <a:tc>
                  <a:txBody>
                    <a:bodyPr/>
                    <a:lstStyle/>
                    <a:p>
                      <a:r>
                        <a:rPr kumimoji="1" lang="en-US" altLang="ja-JP" sz="3600" dirty="0">
                          <a:solidFill>
                            <a:schemeClr val="tx1"/>
                          </a:solidFill>
                        </a:rPr>
                        <a:t>1</a:t>
                      </a:r>
                      <a:r>
                        <a:rPr kumimoji="1" lang="ja-JP" altLang="en-US" sz="3600" dirty="0">
                          <a:solidFill>
                            <a:schemeClr val="tx1"/>
                          </a:solidFill>
                        </a:rPr>
                        <a:t>月</a:t>
                      </a:r>
                    </a:p>
                  </a:txBody>
                  <a:tcPr marL="91438" marR="91438"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8" marR="91438" marT="45704" marB="45704"/>
                </a:tc>
                <a:tc>
                  <a:txBody>
                    <a:bodyPr/>
                    <a:lstStyle/>
                    <a:p>
                      <a:r>
                        <a:rPr lang="ja-JP" altLang="en-US" sz="2800" dirty="0"/>
                        <a:t>全校集会</a:t>
                      </a:r>
                      <a:endParaRPr lang="en-US" altLang="ja-JP" sz="2800" dirty="0"/>
                    </a:p>
                    <a:p>
                      <a:r>
                        <a:rPr lang="ja-JP" altLang="en-US" sz="2800" dirty="0"/>
                        <a:t>集団下校</a:t>
                      </a:r>
                      <a:endParaRPr lang="en-US" altLang="ja-JP" sz="2800" dirty="0"/>
                    </a:p>
                    <a:p>
                      <a:r>
                        <a:rPr lang="ja-JP" altLang="en-US" sz="2800" dirty="0"/>
                        <a:t>委員会活動</a:t>
                      </a:r>
                      <a:endParaRPr lang="en-US" altLang="ja-JP" sz="2800" dirty="0"/>
                    </a:p>
                    <a:p>
                      <a:r>
                        <a:rPr lang="ja-JP" altLang="en-US" sz="2800" dirty="0"/>
                        <a:t>避難訓練</a:t>
                      </a:r>
                      <a:endParaRPr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フッ化物洗口</a:t>
                      </a:r>
                      <a:endParaRPr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授業参観</a:t>
                      </a:r>
                      <a:endParaRPr lang="en-US" altLang="ja-JP" sz="2800" dirty="0"/>
                    </a:p>
                    <a:p>
                      <a:endParaRPr lang="ja-JP" altLang="en-US" sz="2800" dirty="0"/>
                    </a:p>
                  </a:txBody>
                  <a:tcPr marL="91438" marR="91438" marT="45704" marB="45704"/>
                </a:tc>
                <a:tc>
                  <a:txBody>
                    <a:bodyPr/>
                    <a:lstStyle/>
                    <a:p>
                      <a:r>
                        <a:rPr lang="ja-JP" altLang="en-US" sz="2800" dirty="0"/>
                        <a:t>生徒総会</a:t>
                      </a:r>
                      <a:endParaRPr lang="en-US" altLang="ja-JP" sz="2800" dirty="0"/>
                    </a:p>
                    <a:p>
                      <a:r>
                        <a:rPr lang="ja-JP" altLang="en-US" sz="2800" dirty="0"/>
                        <a:t>書初め大会</a:t>
                      </a:r>
                      <a:endParaRPr lang="en-US" altLang="ja-JP" sz="2800" dirty="0"/>
                    </a:p>
                    <a:p>
                      <a:r>
                        <a:rPr lang="ja-JP" altLang="en-US" sz="2800" dirty="0"/>
                        <a:t>授業参観</a:t>
                      </a:r>
                      <a:endParaRPr lang="en-US" altLang="ja-JP" sz="2800" dirty="0"/>
                    </a:p>
                    <a:p>
                      <a:endParaRPr lang="ja-JP" altLang="en-US" sz="2800" dirty="0"/>
                    </a:p>
                  </a:txBody>
                  <a:tcPr marL="91438" marR="91438"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4">
            <a:extLst>
              <a:ext uri="{FF2B5EF4-FFF2-40B4-BE49-F238E27FC236}">
                <a16:creationId xmlns:a16="http://schemas.microsoft.com/office/drawing/2014/main" id="{85688ABD-A8FF-4FEA-9EEA-F151B3E88C92}"/>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64D4CEB3-3BB7-4824-B357-21BB64B55E30}"/>
              </a:ext>
            </a:extLst>
          </p:cNvPr>
          <p:cNvGraphicFramePr>
            <a:graphicFrameLocks noGrp="1"/>
          </p:cNvGraphicFramePr>
          <p:nvPr/>
        </p:nvGraphicFramePr>
        <p:xfrm>
          <a:off x="755650" y="1125538"/>
          <a:ext cx="7632700" cy="4606925"/>
        </p:xfrm>
        <a:graphic>
          <a:graphicData uri="http://schemas.openxmlformats.org/drawingml/2006/table">
            <a:tbl>
              <a:tblPr firstRow="1" bandRow="1">
                <a:tableStyleId>{5C22544A-7EE6-4342-B048-85BDC9FD1C3A}</a:tableStyleId>
              </a:tblPr>
              <a:tblGrid>
                <a:gridCol w="1246155">
                  <a:extLst>
                    <a:ext uri="{9D8B030D-6E8A-4147-A177-3AD203B41FA5}">
                      <a16:colId xmlns:a16="http://schemas.microsoft.com/office/drawing/2014/main" val="2034264296"/>
                    </a:ext>
                  </a:extLst>
                </a:gridCol>
                <a:gridCol w="3037503">
                  <a:extLst>
                    <a:ext uri="{9D8B030D-6E8A-4147-A177-3AD203B41FA5}">
                      <a16:colId xmlns:a16="http://schemas.microsoft.com/office/drawing/2014/main" val="2844641346"/>
                    </a:ext>
                  </a:extLst>
                </a:gridCol>
                <a:gridCol w="3349042">
                  <a:extLst>
                    <a:ext uri="{9D8B030D-6E8A-4147-A177-3AD203B41FA5}">
                      <a16:colId xmlns:a16="http://schemas.microsoft.com/office/drawing/2014/main" val="58994039"/>
                    </a:ext>
                  </a:extLst>
                </a:gridCol>
              </a:tblGrid>
              <a:tr h="1403405">
                <a:tc>
                  <a:txBody>
                    <a:bodyPr/>
                    <a:lstStyle/>
                    <a:p>
                      <a:r>
                        <a:rPr kumimoji="1" lang="ja-JP" altLang="en-US" sz="3600" dirty="0">
                          <a:solidFill>
                            <a:schemeClr val="tx1"/>
                          </a:solidFill>
                        </a:rPr>
                        <a:t>２月</a:t>
                      </a:r>
                    </a:p>
                  </a:txBody>
                  <a:tcPr marL="91438" marR="91438"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8" marR="91438" marT="45704" marB="45704"/>
                </a:tc>
                <a:tc>
                  <a:txBody>
                    <a:bodyPr/>
                    <a:lstStyle/>
                    <a:p>
                      <a:r>
                        <a:rPr lang="ja-JP" altLang="en-US" sz="2800" dirty="0"/>
                        <a:t>全校集会</a:t>
                      </a:r>
                      <a:endParaRPr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フッ化物洗口</a:t>
                      </a:r>
                      <a:endParaRPr lang="en-US" altLang="ja-JP" sz="2800" dirty="0"/>
                    </a:p>
                    <a:p>
                      <a:r>
                        <a:rPr lang="ja-JP" altLang="en-US" sz="2800" dirty="0"/>
                        <a:t>地区児童会</a:t>
                      </a:r>
                      <a:endParaRPr lang="en-US" altLang="ja-JP" sz="2800" dirty="0"/>
                    </a:p>
                    <a:p>
                      <a:r>
                        <a:rPr lang="ja-JP" altLang="en-US" sz="2800" dirty="0"/>
                        <a:t>読み聞かせ</a:t>
                      </a:r>
                      <a:endParaRPr lang="en-US" altLang="ja-JP" sz="2800" dirty="0"/>
                    </a:p>
                    <a:p>
                      <a:r>
                        <a:rPr lang="ja-JP" altLang="en-US" sz="2800" dirty="0"/>
                        <a:t>委員会活動</a:t>
                      </a:r>
                      <a:endParaRPr lang="en-US" altLang="ja-JP" sz="2800" dirty="0"/>
                    </a:p>
                    <a:p>
                      <a:r>
                        <a:rPr lang="ja-JP" altLang="en-US" sz="2800" dirty="0"/>
                        <a:t>集団下校</a:t>
                      </a:r>
                    </a:p>
                  </a:txBody>
                  <a:tcPr marL="91438" marR="91438" marT="45704" marB="45704"/>
                </a:tc>
                <a:tc>
                  <a:txBody>
                    <a:bodyPr/>
                    <a:lstStyle/>
                    <a:p>
                      <a:r>
                        <a:rPr lang="ja-JP" altLang="en-US" sz="2800" dirty="0"/>
                        <a:t>期末テスト</a:t>
                      </a:r>
                      <a:endParaRPr lang="en-US" altLang="ja-JP" sz="2800" dirty="0"/>
                    </a:p>
                  </a:txBody>
                  <a:tcPr marL="91438" marR="91438"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4">
            <a:extLst>
              <a:ext uri="{FF2B5EF4-FFF2-40B4-BE49-F238E27FC236}">
                <a16:creationId xmlns:a16="http://schemas.microsoft.com/office/drawing/2014/main" id="{54FEBC08-5128-4C26-8446-F9AE92208FE0}"/>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AFDBAC31-899C-4D9F-A69F-A59C88FCD4B2}"/>
              </a:ext>
            </a:extLst>
          </p:cNvPr>
          <p:cNvGraphicFramePr>
            <a:graphicFrameLocks noGrp="1"/>
          </p:cNvGraphicFramePr>
          <p:nvPr/>
        </p:nvGraphicFramePr>
        <p:xfrm>
          <a:off x="755650" y="1125538"/>
          <a:ext cx="7632700" cy="4606925"/>
        </p:xfrm>
        <a:graphic>
          <a:graphicData uri="http://schemas.openxmlformats.org/drawingml/2006/table">
            <a:tbl>
              <a:tblPr firstRow="1" bandRow="1">
                <a:tableStyleId>{5C22544A-7EE6-4342-B048-85BDC9FD1C3A}</a:tableStyleId>
              </a:tblPr>
              <a:tblGrid>
                <a:gridCol w="1246155">
                  <a:extLst>
                    <a:ext uri="{9D8B030D-6E8A-4147-A177-3AD203B41FA5}">
                      <a16:colId xmlns:a16="http://schemas.microsoft.com/office/drawing/2014/main" val="2034264296"/>
                    </a:ext>
                  </a:extLst>
                </a:gridCol>
                <a:gridCol w="3037503">
                  <a:extLst>
                    <a:ext uri="{9D8B030D-6E8A-4147-A177-3AD203B41FA5}">
                      <a16:colId xmlns:a16="http://schemas.microsoft.com/office/drawing/2014/main" val="2844641346"/>
                    </a:ext>
                  </a:extLst>
                </a:gridCol>
                <a:gridCol w="3349042">
                  <a:extLst>
                    <a:ext uri="{9D8B030D-6E8A-4147-A177-3AD203B41FA5}">
                      <a16:colId xmlns:a16="http://schemas.microsoft.com/office/drawing/2014/main" val="58994039"/>
                    </a:ext>
                  </a:extLst>
                </a:gridCol>
              </a:tblGrid>
              <a:tr h="1403405">
                <a:tc>
                  <a:txBody>
                    <a:bodyPr/>
                    <a:lstStyle/>
                    <a:p>
                      <a:r>
                        <a:rPr kumimoji="1" lang="ja-JP" altLang="en-US" sz="3600" dirty="0">
                          <a:solidFill>
                            <a:schemeClr val="tx1"/>
                          </a:solidFill>
                        </a:rPr>
                        <a:t>３月</a:t>
                      </a:r>
                    </a:p>
                  </a:txBody>
                  <a:tcPr marL="91438" marR="91438"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8" marR="91438" marT="45704" marB="45704"/>
                </a:tc>
                <a:tc>
                  <a:txBody>
                    <a:bodyPr/>
                    <a:lstStyle/>
                    <a:p>
                      <a:r>
                        <a:rPr lang="en-US" altLang="ja-JP" sz="2800" dirty="0"/>
                        <a:t>6</a:t>
                      </a:r>
                      <a:r>
                        <a:rPr lang="ja-JP" altLang="en-US" sz="2800" dirty="0"/>
                        <a:t>年生を送る会</a:t>
                      </a:r>
                      <a:endParaRPr lang="en-US" altLang="ja-JP" sz="2800" dirty="0"/>
                    </a:p>
                    <a:p>
                      <a:r>
                        <a:rPr lang="ja-JP" altLang="en-US" sz="2800" dirty="0"/>
                        <a:t>卒業式</a:t>
                      </a:r>
                    </a:p>
                  </a:txBody>
                  <a:tcPr marL="91438" marR="91438" marT="45704" marB="45704"/>
                </a:tc>
                <a:tc>
                  <a:txBody>
                    <a:bodyPr/>
                    <a:lstStyle/>
                    <a:p>
                      <a:r>
                        <a:rPr lang="ja-JP" altLang="en-US" sz="2800" dirty="0"/>
                        <a:t>授業参観</a:t>
                      </a:r>
                      <a:endParaRPr lang="en-US" altLang="ja-JP" sz="2800" dirty="0"/>
                    </a:p>
                    <a:p>
                      <a:r>
                        <a:rPr lang="ja-JP" altLang="en-US" sz="2800" dirty="0"/>
                        <a:t>卒業式</a:t>
                      </a:r>
                      <a:endParaRPr lang="en-US" altLang="ja-JP" sz="2800" dirty="0"/>
                    </a:p>
                    <a:p>
                      <a:r>
                        <a:rPr lang="ja-JP" altLang="en-US" sz="2800" dirty="0"/>
                        <a:t>終了式</a:t>
                      </a:r>
                      <a:endParaRPr lang="en-US" altLang="ja-JP" sz="2800" dirty="0"/>
                    </a:p>
                    <a:p>
                      <a:r>
                        <a:rPr lang="ja-JP" altLang="en-US" sz="2800" dirty="0"/>
                        <a:t>辞任式</a:t>
                      </a:r>
                      <a:endParaRPr lang="en-US" altLang="ja-JP" sz="2800" dirty="0"/>
                    </a:p>
                    <a:p>
                      <a:r>
                        <a:rPr lang="ja-JP" altLang="en-US" sz="2800" dirty="0"/>
                        <a:t>春休み</a:t>
                      </a:r>
                    </a:p>
                    <a:p>
                      <a:endParaRPr lang="en-US" altLang="ja-JP" sz="2800" dirty="0"/>
                    </a:p>
                    <a:p>
                      <a:endParaRPr lang="ja-JP" altLang="en-US" sz="2800" dirty="0"/>
                    </a:p>
                  </a:txBody>
                  <a:tcPr marL="91438" marR="91438"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a:extLst>
              <a:ext uri="{FF2B5EF4-FFF2-40B4-BE49-F238E27FC236}">
                <a16:creationId xmlns:a16="http://schemas.microsoft.com/office/drawing/2014/main" id="{DBE19FD6-5C1F-4D48-9C99-6D736F8BDE48}"/>
              </a:ext>
            </a:extLst>
          </p:cNvPr>
          <p:cNvSpPr>
            <a:spLocks noChangeArrowheads="1"/>
          </p:cNvSpPr>
          <p:nvPr/>
        </p:nvSpPr>
        <p:spPr bwMode="auto">
          <a:xfrm>
            <a:off x="755650" y="1700213"/>
            <a:ext cx="8785225" cy="489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●●中学校では、</a:t>
            </a:r>
            <a:endParaRPr lang="en-US" altLang="ja-JP" sz="4800">
              <a:solidFill>
                <a:schemeClr val="tx2"/>
              </a:solidFill>
            </a:endParaRPr>
          </a:p>
          <a:p>
            <a:pPr>
              <a:spcBef>
                <a:spcPct val="0"/>
              </a:spcBef>
              <a:buFontTx/>
              <a:buNone/>
            </a:pPr>
            <a:r>
              <a:rPr lang="ja-JP" altLang="en-US" sz="4800">
                <a:solidFill>
                  <a:schemeClr val="tx2"/>
                </a:solidFill>
              </a:rPr>
              <a:t>小学校と同じ行事もありますが、</a:t>
            </a:r>
            <a:endParaRPr lang="en-US" altLang="ja-JP" sz="4800">
              <a:solidFill>
                <a:schemeClr val="tx2"/>
              </a:solidFill>
            </a:endParaRPr>
          </a:p>
          <a:p>
            <a:pPr>
              <a:spcBef>
                <a:spcPct val="0"/>
              </a:spcBef>
              <a:buFontTx/>
              <a:buNone/>
            </a:pPr>
            <a:r>
              <a:rPr lang="ja-JP" altLang="en-US" sz="4800">
                <a:solidFill>
                  <a:schemeClr val="tx2"/>
                </a:solidFill>
              </a:rPr>
              <a:t>違う行事もあります。</a:t>
            </a:r>
            <a:endParaRPr lang="en-US" altLang="ja-JP" sz="4800">
              <a:solidFill>
                <a:schemeClr val="tx2"/>
              </a:solidFill>
            </a:endParaRPr>
          </a:p>
          <a:p>
            <a:pPr>
              <a:spcBef>
                <a:spcPct val="0"/>
              </a:spcBef>
              <a:buFontTx/>
              <a:buNone/>
            </a:pPr>
            <a:endParaRPr lang="en-US" altLang="ja-JP" sz="4800">
              <a:solidFill>
                <a:schemeClr val="tx2"/>
              </a:solidFill>
            </a:endParaRPr>
          </a:p>
          <a:p>
            <a:pPr>
              <a:spcBef>
                <a:spcPct val="0"/>
              </a:spcBef>
              <a:buFontTx/>
              <a:buNone/>
            </a:pPr>
            <a:r>
              <a:rPr lang="ja-JP" altLang="en-US" sz="4800">
                <a:solidFill>
                  <a:schemeClr val="tx2"/>
                </a:solidFill>
              </a:rPr>
              <a:t>先生が予告をしてくれるので、</a:t>
            </a:r>
            <a:endParaRPr lang="en-US" altLang="ja-JP" sz="4800">
              <a:solidFill>
                <a:schemeClr val="tx2"/>
              </a:solidFill>
            </a:endParaRPr>
          </a:p>
          <a:p>
            <a:pPr>
              <a:spcBef>
                <a:spcPct val="0"/>
              </a:spcBef>
              <a:buFontTx/>
              <a:buNone/>
            </a:pPr>
            <a:r>
              <a:rPr lang="ja-JP" altLang="en-US" sz="4800">
                <a:solidFill>
                  <a:schemeClr val="tx2"/>
                </a:solidFill>
              </a:rPr>
              <a:t>大丈夫です。</a:t>
            </a:r>
            <a:endParaRPr lang="en-US" altLang="ja-JP" sz="4800">
              <a:solidFill>
                <a:schemeClr val="tx2"/>
              </a:solidFill>
            </a:endParaRPr>
          </a:p>
          <a:p>
            <a:pPr>
              <a:spcBef>
                <a:spcPct val="0"/>
              </a:spcBef>
              <a:buFontTx/>
              <a:buNone/>
            </a:pPr>
            <a:endParaRPr lang="en-US" altLang="ja-JP" sz="4800">
              <a:solidFill>
                <a:schemeClr val="tx2"/>
              </a:solidFill>
            </a:endParaRPr>
          </a:p>
          <a:p>
            <a:pPr>
              <a:spcBef>
                <a:spcPct val="0"/>
              </a:spcBef>
              <a:buFontTx/>
              <a:buNone/>
            </a:pPr>
            <a:r>
              <a:rPr lang="ja-JP" altLang="en-US" sz="4800">
                <a:solidFill>
                  <a:schemeClr val="tx2"/>
                </a:solidFill>
              </a:rPr>
              <a:t>不安なことは担任の先生に</a:t>
            </a:r>
            <a:endParaRPr lang="en-US" altLang="ja-JP" sz="4800">
              <a:solidFill>
                <a:schemeClr val="tx2"/>
              </a:solidFill>
            </a:endParaRPr>
          </a:p>
          <a:p>
            <a:pPr>
              <a:spcBef>
                <a:spcPct val="0"/>
              </a:spcBef>
              <a:buFontTx/>
              <a:buNone/>
            </a:pPr>
            <a:r>
              <a:rPr lang="ja-JP" altLang="en-US" sz="4800">
                <a:solidFill>
                  <a:schemeClr val="tx2"/>
                </a:solidFill>
              </a:rPr>
              <a:t>相談するといいです。</a:t>
            </a:r>
            <a:endParaRPr lang="en-US" altLang="ja-JP" sz="4800">
              <a:solidFill>
                <a:schemeClr val="tx2"/>
              </a:solidFill>
            </a:endParaRPr>
          </a:p>
          <a:p>
            <a:pPr>
              <a:spcBef>
                <a:spcPct val="0"/>
              </a:spcBef>
              <a:buFontTx/>
              <a:buNone/>
            </a:pPr>
            <a:endParaRPr lang="en-US" altLang="ja-JP" sz="4800">
              <a:solidFill>
                <a:schemeClr val="tx2"/>
              </a:solidFill>
            </a:endParaRPr>
          </a:p>
          <a:p>
            <a:pPr>
              <a:spcBef>
                <a:spcPct val="0"/>
              </a:spcBef>
              <a:buFontTx/>
              <a:buNone/>
            </a:pPr>
            <a:endParaRPr lang="en-US" altLang="ja-JP" sz="480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a:extLst>
              <a:ext uri="{FF2B5EF4-FFF2-40B4-BE49-F238E27FC236}">
                <a16:creationId xmlns:a16="http://schemas.microsoft.com/office/drawing/2014/main" id="{2746ED9A-6E90-4200-9ABD-EE8F089DAEDA}"/>
              </a:ext>
            </a:extLst>
          </p:cNvPr>
          <p:cNvSpPr>
            <a:spLocks noChangeArrowheads="1"/>
          </p:cNvSpPr>
          <p:nvPr/>
        </p:nvSpPr>
        <p:spPr bwMode="auto">
          <a:xfrm>
            <a:off x="611188" y="765175"/>
            <a:ext cx="8785225" cy="4897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　　　　　　　入学式</a:t>
            </a:r>
            <a:endParaRPr lang="en-US" altLang="ja-JP" sz="4800">
              <a:solidFill>
                <a:schemeClr val="tx2"/>
              </a:solidFill>
            </a:endParaRPr>
          </a:p>
          <a:p>
            <a:pPr>
              <a:spcBef>
                <a:spcPct val="0"/>
              </a:spcBef>
              <a:buFontTx/>
              <a:buNone/>
            </a:pPr>
            <a:r>
              <a:rPr lang="ja-JP" altLang="en-US" sz="4800">
                <a:solidFill>
                  <a:schemeClr val="tx2"/>
                </a:solidFill>
              </a:rPr>
              <a:t>　　　　</a:t>
            </a:r>
            <a:r>
              <a:rPr lang="en-US" altLang="ja-JP" sz="4800">
                <a:solidFill>
                  <a:schemeClr val="tx2"/>
                </a:solidFill>
              </a:rPr>
              <a:t>4</a:t>
            </a:r>
            <a:r>
              <a:rPr lang="ja-JP" altLang="en-US" sz="4800">
                <a:solidFill>
                  <a:schemeClr val="tx2"/>
                </a:solidFill>
              </a:rPr>
              <a:t>月〇日　〇曜日</a:t>
            </a:r>
            <a:endParaRPr lang="en-US" altLang="ja-JP" sz="4800">
              <a:solidFill>
                <a:schemeClr val="tx2"/>
              </a:solidFill>
            </a:endParaRPr>
          </a:p>
          <a:p>
            <a:pPr>
              <a:spcBef>
                <a:spcPct val="0"/>
              </a:spcBef>
              <a:buFontTx/>
              <a:buNone/>
            </a:pPr>
            <a:endParaRPr lang="en-US" altLang="ja-JP" sz="4800">
              <a:solidFill>
                <a:schemeClr val="tx2"/>
              </a:solidFill>
            </a:endParaRPr>
          </a:p>
          <a:p>
            <a:pPr>
              <a:spcBef>
                <a:spcPct val="0"/>
              </a:spcBef>
              <a:buFontTx/>
              <a:buNone/>
            </a:pPr>
            <a:r>
              <a:rPr lang="ja-JP" altLang="en-US" sz="4800">
                <a:solidFill>
                  <a:schemeClr val="tx2"/>
                </a:solidFill>
              </a:rPr>
              <a:t>　　さあ！いよいよ中学生！</a:t>
            </a:r>
            <a:endParaRPr lang="en-US" altLang="ja-JP" sz="4800">
              <a:solidFill>
                <a:schemeClr val="tx2"/>
              </a:solidFill>
            </a:endParaRPr>
          </a:p>
          <a:p>
            <a:pPr>
              <a:spcBef>
                <a:spcPct val="0"/>
              </a:spcBef>
              <a:buFontTx/>
              <a:buNone/>
            </a:pPr>
            <a:r>
              <a:rPr lang="ja-JP" altLang="en-US" sz="4800">
                <a:solidFill>
                  <a:schemeClr val="tx2"/>
                </a:solidFill>
              </a:rPr>
              <a:t>　　　　　がんばるぞー</a:t>
            </a:r>
            <a:r>
              <a:rPr lang="en-US" altLang="ja-JP" sz="4800">
                <a:solidFill>
                  <a:schemeClr val="tx2"/>
                </a:solidFill>
              </a:rPr>
              <a:t>‼</a:t>
            </a:r>
          </a:p>
          <a:p>
            <a:pPr>
              <a:spcBef>
                <a:spcPct val="0"/>
              </a:spcBef>
              <a:buFontTx/>
              <a:buNone/>
            </a:pPr>
            <a:endParaRPr lang="en-US" altLang="ja-JP" sz="4800">
              <a:solidFill>
                <a:schemeClr val="tx2"/>
              </a:solidFill>
            </a:endParaRPr>
          </a:p>
          <a:p>
            <a:pPr>
              <a:spcBef>
                <a:spcPct val="0"/>
              </a:spcBef>
              <a:buFontTx/>
              <a:buNone/>
            </a:pPr>
            <a:endParaRPr lang="en-US" altLang="ja-JP" sz="4800">
              <a:solidFill>
                <a:schemeClr val="tx2"/>
              </a:solidFill>
            </a:endParaRPr>
          </a:p>
        </p:txBody>
      </p:sp>
      <p:pic>
        <p:nvPicPr>
          <p:cNvPr id="20483" name="図 1">
            <a:extLst>
              <a:ext uri="{FF2B5EF4-FFF2-40B4-BE49-F238E27FC236}">
                <a16:creationId xmlns:a16="http://schemas.microsoft.com/office/drawing/2014/main" id="{E540E99D-9BE7-409E-8602-58E891733A5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4532313"/>
            <a:ext cx="201612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93769C9-304A-4023-9FF1-F3CAA57BA032}"/>
              </a:ext>
            </a:extLst>
          </p:cNvPr>
          <p:cNvSpPr>
            <a:spLocks noGrp="1" noChangeArrowheads="1"/>
          </p:cNvSpPr>
          <p:nvPr>
            <p:ph type="title"/>
          </p:nvPr>
        </p:nvSpPr>
        <p:spPr>
          <a:xfrm>
            <a:off x="900113" y="185738"/>
            <a:ext cx="7940675" cy="936625"/>
          </a:xfrm>
        </p:spPr>
        <p:txBody>
          <a:bodyPr/>
          <a:lstStyle/>
          <a:p>
            <a:pPr eaLnBrk="1" hangingPunct="1"/>
            <a:r>
              <a:rPr lang="ja-JP" altLang="en-US" sz="6000" b="1"/>
              <a:t>「</a:t>
            </a:r>
            <a:r>
              <a:rPr lang="en-US" altLang="ja-JP" sz="6000" b="1"/>
              <a:t>4</a:t>
            </a:r>
            <a:r>
              <a:rPr lang="ja-JP" altLang="en-US" sz="6000" b="1"/>
              <a:t>月から中学生！」</a:t>
            </a:r>
          </a:p>
        </p:txBody>
      </p:sp>
      <p:sp>
        <p:nvSpPr>
          <p:cNvPr id="4099" name="テキスト ボックス 1">
            <a:extLst>
              <a:ext uri="{FF2B5EF4-FFF2-40B4-BE49-F238E27FC236}">
                <a16:creationId xmlns:a16="http://schemas.microsoft.com/office/drawing/2014/main" id="{D6EB5C8F-18AE-4AFC-8F24-B88ED3338BCA}"/>
              </a:ext>
            </a:extLst>
          </p:cNvPr>
          <p:cNvSpPr txBox="1">
            <a:spLocks noChangeArrowheads="1"/>
          </p:cNvSpPr>
          <p:nvPr/>
        </p:nvSpPr>
        <p:spPr bwMode="auto">
          <a:xfrm>
            <a:off x="1233488" y="1160463"/>
            <a:ext cx="727233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４月になると中学生になります。</a:t>
            </a:r>
            <a:endParaRPr lang="en-US" altLang="ja-JP" sz="1800"/>
          </a:p>
          <a:p>
            <a:pPr>
              <a:spcBef>
                <a:spcPct val="0"/>
              </a:spcBef>
              <a:buFontTx/>
              <a:buNone/>
            </a:pPr>
            <a:endParaRPr lang="en-US" altLang="ja-JP" sz="1800"/>
          </a:p>
          <a:p>
            <a:pPr>
              <a:spcBef>
                <a:spcPct val="0"/>
              </a:spcBef>
              <a:buFontTx/>
              <a:buNone/>
            </a:pPr>
            <a:r>
              <a:rPr lang="ja-JP" altLang="en-US" sz="1800"/>
              <a:t>中学校は小学校と違うところがたくさんありとてもワクワクします。</a:t>
            </a:r>
            <a:endParaRPr lang="en-US" altLang="ja-JP" sz="1800"/>
          </a:p>
          <a:p>
            <a:pPr>
              <a:spcBef>
                <a:spcPct val="0"/>
              </a:spcBef>
              <a:buFontTx/>
              <a:buNone/>
            </a:pPr>
            <a:r>
              <a:rPr lang="ja-JP" altLang="en-US" sz="1800"/>
              <a:t>授業の名前、服装、部活動などたくさん楽しいことが待っています。</a:t>
            </a:r>
            <a:endParaRPr lang="en-US" altLang="ja-JP" sz="1800"/>
          </a:p>
          <a:p>
            <a:pPr>
              <a:spcBef>
                <a:spcPct val="0"/>
              </a:spcBef>
              <a:buFontTx/>
              <a:buNone/>
            </a:pPr>
            <a:r>
              <a:rPr lang="ja-JP" altLang="en-US" sz="1800"/>
              <a:t>新しい友だちとも出会えるかもしれません。とても楽しみです。</a:t>
            </a:r>
            <a:endParaRPr lang="en-US" altLang="ja-JP" sz="1800"/>
          </a:p>
        </p:txBody>
      </p:sp>
      <p:sp>
        <p:nvSpPr>
          <p:cNvPr id="4100" name="テキスト ボックス 3">
            <a:extLst>
              <a:ext uri="{FF2B5EF4-FFF2-40B4-BE49-F238E27FC236}">
                <a16:creationId xmlns:a16="http://schemas.microsoft.com/office/drawing/2014/main" id="{D0DD701E-7570-42E4-AD9B-C294A2B7D843}"/>
              </a:ext>
            </a:extLst>
          </p:cNvPr>
          <p:cNvSpPr txBox="1">
            <a:spLocks noChangeArrowheads="1"/>
          </p:cNvSpPr>
          <p:nvPr/>
        </p:nvSpPr>
        <p:spPr bwMode="auto">
          <a:xfrm>
            <a:off x="1303338" y="2855913"/>
            <a:ext cx="72723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けど・・・・</a:t>
            </a:r>
            <a:endParaRPr lang="en-US" altLang="ja-JP" sz="1800"/>
          </a:p>
        </p:txBody>
      </p:sp>
      <p:sp>
        <p:nvSpPr>
          <p:cNvPr id="4101" name="テキスト ボックス 4">
            <a:extLst>
              <a:ext uri="{FF2B5EF4-FFF2-40B4-BE49-F238E27FC236}">
                <a16:creationId xmlns:a16="http://schemas.microsoft.com/office/drawing/2014/main" id="{7E0078D1-963D-4A74-BEC0-6D3C39C0570C}"/>
              </a:ext>
            </a:extLst>
          </p:cNvPr>
          <p:cNvSpPr txBox="1">
            <a:spLocks noChangeArrowheads="1"/>
          </p:cNvSpPr>
          <p:nvPr/>
        </p:nvSpPr>
        <p:spPr bwMode="auto">
          <a:xfrm>
            <a:off x="1270000" y="3448050"/>
            <a:ext cx="7570788"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まだ、中学校のことを詳しく知らない６年生のみんなは、</a:t>
            </a:r>
            <a:endParaRPr lang="en-US" altLang="ja-JP" sz="1800"/>
          </a:p>
          <a:p>
            <a:pPr>
              <a:spcBef>
                <a:spcPct val="0"/>
              </a:spcBef>
              <a:buFontTx/>
              <a:buNone/>
            </a:pPr>
            <a:r>
              <a:rPr lang="ja-JP" altLang="en-US" sz="1800"/>
              <a:t>心配なことがたくさんあるかもしれません。</a:t>
            </a:r>
            <a:endParaRPr lang="en-US" altLang="ja-JP" sz="1800"/>
          </a:p>
          <a:p>
            <a:pPr>
              <a:spcBef>
                <a:spcPct val="0"/>
              </a:spcBef>
              <a:buFontTx/>
              <a:buNone/>
            </a:pPr>
            <a:endParaRPr lang="en-US" altLang="ja-JP" sz="1800"/>
          </a:p>
          <a:p>
            <a:pPr>
              <a:spcBef>
                <a:spcPct val="0"/>
              </a:spcBef>
              <a:buFontTx/>
              <a:buNone/>
            </a:pPr>
            <a:r>
              <a:rPr lang="ja-JP" altLang="en-US" sz="1800"/>
              <a:t>この「４月から中学生！」の勉強では、中学校生活で、小学校と違うところや</a:t>
            </a:r>
            <a:endParaRPr lang="en-US" altLang="ja-JP" sz="1800"/>
          </a:p>
          <a:p>
            <a:pPr>
              <a:spcBef>
                <a:spcPct val="0"/>
              </a:spcBef>
              <a:buFontTx/>
              <a:buNone/>
            </a:pPr>
            <a:r>
              <a:rPr lang="ja-JP" altLang="en-US" sz="1800"/>
              <a:t>新しい学習や活動について調べていきます。</a:t>
            </a:r>
            <a:endParaRPr lang="en-US" altLang="ja-JP" sz="1800"/>
          </a:p>
          <a:p>
            <a:pPr>
              <a:spcBef>
                <a:spcPct val="0"/>
              </a:spcBef>
              <a:buFontTx/>
              <a:buNone/>
            </a:pPr>
            <a:endParaRPr lang="en-US" altLang="ja-JP" sz="1800"/>
          </a:p>
          <a:p>
            <a:pPr>
              <a:spcBef>
                <a:spcPct val="0"/>
              </a:spcBef>
              <a:buFontTx/>
              <a:buNone/>
            </a:pPr>
            <a:r>
              <a:rPr lang="ja-JP" altLang="en-US" sz="1800"/>
              <a:t>わからないことや心配なことを、この勉強で少なくして、</a:t>
            </a:r>
            <a:endParaRPr lang="en-US" altLang="ja-JP" sz="1800"/>
          </a:p>
          <a:p>
            <a:pPr>
              <a:spcBef>
                <a:spcPct val="0"/>
              </a:spcBef>
              <a:buFontTx/>
              <a:buNone/>
            </a:pPr>
            <a:r>
              <a:rPr lang="ja-JP" altLang="en-US" sz="1800"/>
              <a:t>楽しみな活動を見つけていきましょう！</a:t>
            </a:r>
            <a:endParaRPr lang="en-US" altLang="ja-JP" sz="1800"/>
          </a:p>
          <a:p>
            <a:pPr>
              <a:spcBef>
                <a:spcPct val="0"/>
              </a:spcBef>
              <a:buFontTx/>
              <a:buNone/>
            </a:pPr>
            <a:endParaRPr lang="en-US" altLang="ja-JP" sz="1800"/>
          </a:p>
          <a:p>
            <a:pPr>
              <a:spcBef>
                <a:spcPct val="0"/>
              </a:spcBef>
              <a:buFontTx/>
              <a:buNone/>
            </a:pPr>
            <a:r>
              <a:rPr lang="ja-JP" altLang="en-US" sz="1800"/>
              <a:t>さあ！４月から中学生！●●中学校の生活はどんな楽しいことが待っているだろう！調べていきましょう。</a:t>
            </a:r>
            <a:endParaRPr lang="en-US" altLang="ja-JP"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a:extLst>
              <a:ext uri="{FF2B5EF4-FFF2-40B4-BE49-F238E27FC236}">
                <a16:creationId xmlns:a16="http://schemas.microsoft.com/office/drawing/2014/main" id="{E41E70DD-1ED7-440F-999D-209DC6E07E75}"/>
              </a:ext>
            </a:extLst>
          </p:cNvPr>
          <p:cNvSpPr>
            <a:spLocks noChangeArrowheads="1"/>
          </p:cNvSpPr>
          <p:nvPr/>
        </p:nvSpPr>
        <p:spPr bwMode="auto">
          <a:xfrm>
            <a:off x="539750" y="2932113"/>
            <a:ext cx="7772400" cy="671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5400" b="1">
                <a:solidFill>
                  <a:schemeClr val="tx2"/>
                </a:solidFill>
              </a:rPr>
              <a:t>行事編</a:t>
            </a:r>
          </a:p>
        </p:txBody>
      </p:sp>
      <p:sp>
        <p:nvSpPr>
          <p:cNvPr id="5123" name="Rectangle 6">
            <a:extLst>
              <a:ext uri="{FF2B5EF4-FFF2-40B4-BE49-F238E27FC236}">
                <a16:creationId xmlns:a16="http://schemas.microsoft.com/office/drawing/2014/main" id="{3737CB83-FC08-47D8-BEF2-AE85E7D8C0F7}"/>
              </a:ext>
            </a:extLst>
          </p:cNvPr>
          <p:cNvSpPr>
            <a:spLocks noChangeArrowheads="1"/>
          </p:cNvSpPr>
          <p:nvPr/>
        </p:nvSpPr>
        <p:spPr bwMode="auto">
          <a:xfrm>
            <a:off x="1403350" y="1462088"/>
            <a:ext cx="648176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t>中学校ってどんなところ？</a:t>
            </a:r>
          </a:p>
        </p:txBody>
      </p:sp>
      <p:sp>
        <p:nvSpPr>
          <p:cNvPr id="5124" name="Rectangle 6">
            <a:extLst>
              <a:ext uri="{FF2B5EF4-FFF2-40B4-BE49-F238E27FC236}">
                <a16:creationId xmlns:a16="http://schemas.microsoft.com/office/drawing/2014/main" id="{F7416E7E-A1D1-4D20-9411-2FDA341CA34F}"/>
              </a:ext>
            </a:extLst>
          </p:cNvPr>
          <p:cNvSpPr>
            <a:spLocks noChangeArrowheads="1"/>
          </p:cNvSpPr>
          <p:nvPr/>
        </p:nvSpPr>
        <p:spPr bwMode="auto">
          <a:xfrm>
            <a:off x="-684213" y="0"/>
            <a:ext cx="648176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4000"/>
              <a:t>4</a:t>
            </a:r>
            <a:r>
              <a:rPr lang="ja-JP" altLang="en-US" sz="4000"/>
              <a:t>月から中学生！</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4">
            <a:extLst>
              <a:ext uri="{FF2B5EF4-FFF2-40B4-BE49-F238E27FC236}">
                <a16:creationId xmlns:a16="http://schemas.microsoft.com/office/drawing/2014/main" id="{21FD8EB5-6865-43FE-82FC-13F7B3C08A72}"/>
              </a:ext>
            </a:extLst>
          </p:cNvPr>
          <p:cNvSpPr>
            <a:spLocks noChangeArrowheads="1"/>
          </p:cNvSpPr>
          <p:nvPr/>
        </p:nvSpPr>
        <p:spPr bwMode="auto">
          <a:xfrm>
            <a:off x="755650" y="1700213"/>
            <a:ext cx="8785225"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〇〇中学校では、</a:t>
            </a:r>
            <a:endParaRPr lang="en-US" altLang="ja-JP" sz="4800">
              <a:solidFill>
                <a:schemeClr val="tx2"/>
              </a:solidFill>
            </a:endParaRPr>
          </a:p>
          <a:p>
            <a:pPr>
              <a:spcBef>
                <a:spcPct val="0"/>
              </a:spcBef>
              <a:buFontTx/>
              <a:buNone/>
            </a:pPr>
            <a:r>
              <a:rPr lang="ja-JP" altLang="en-US" sz="4800">
                <a:solidFill>
                  <a:schemeClr val="tx2"/>
                </a:solidFill>
              </a:rPr>
              <a:t>小学校と同じ行事もありますが、</a:t>
            </a:r>
            <a:endParaRPr lang="en-US" altLang="ja-JP" sz="4800">
              <a:solidFill>
                <a:schemeClr val="tx2"/>
              </a:solidFill>
            </a:endParaRPr>
          </a:p>
          <a:p>
            <a:pPr>
              <a:spcBef>
                <a:spcPct val="0"/>
              </a:spcBef>
              <a:buFontTx/>
              <a:buNone/>
            </a:pPr>
            <a:r>
              <a:rPr lang="ja-JP" altLang="en-US" sz="4800">
                <a:solidFill>
                  <a:schemeClr val="tx2"/>
                </a:solidFill>
              </a:rPr>
              <a:t>違う行事もあります。</a:t>
            </a:r>
            <a:endParaRPr lang="en-US" altLang="ja-JP" sz="4800">
              <a:solidFill>
                <a:schemeClr val="tx2"/>
              </a:solidFill>
            </a:endParaRPr>
          </a:p>
          <a:p>
            <a:pPr>
              <a:spcBef>
                <a:spcPct val="0"/>
              </a:spcBef>
              <a:buFontTx/>
              <a:buNone/>
            </a:pPr>
            <a:endParaRPr lang="en-US" altLang="ja-JP" sz="480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4">
            <a:extLst>
              <a:ext uri="{FF2B5EF4-FFF2-40B4-BE49-F238E27FC236}">
                <a16:creationId xmlns:a16="http://schemas.microsoft.com/office/drawing/2014/main" id="{679BA533-1DD0-45E3-839A-D95CCCB3DD1E}"/>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14A842F8-741C-4DB1-A768-9ED5D7308800}"/>
              </a:ext>
            </a:extLst>
          </p:cNvPr>
          <p:cNvGraphicFramePr>
            <a:graphicFrameLocks noGrp="1"/>
          </p:cNvGraphicFramePr>
          <p:nvPr/>
        </p:nvGraphicFramePr>
        <p:xfrm>
          <a:off x="395288" y="1125538"/>
          <a:ext cx="8424862" cy="5335587"/>
        </p:xfrm>
        <a:graphic>
          <a:graphicData uri="http://schemas.openxmlformats.org/drawingml/2006/table">
            <a:tbl>
              <a:tblPr firstRow="1" bandRow="1">
                <a:tableStyleId>{5C22544A-7EE6-4342-B048-85BDC9FD1C3A}</a:tableStyleId>
              </a:tblPr>
              <a:tblGrid>
                <a:gridCol w="576059">
                  <a:extLst>
                    <a:ext uri="{9D8B030D-6E8A-4147-A177-3AD203B41FA5}">
                      <a16:colId xmlns:a16="http://schemas.microsoft.com/office/drawing/2014/main" val="2034264296"/>
                    </a:ext>
                  </a:extLst>
                </a:gridCol>
                <a:gridCol w="3960405">
                  <a:extLst>
                    <a:ext uri="{9D8B030D-6E8A-4147-A177-3AD203B41FA5}">
                      <a16:colId xmlns:a16="http://schemas.microsoft.com/office/drawing/2014/main" val="2844641346"/>
                    </a:ext>
                  </a:extLst>
                </a:gridCol>
                <a:gridCol w="3888398">
                  <a:extLst>
                    <a:ext uri="{9D8B030D-6E8A-4147-A177-3AD203B41FA5}">
                      <a16:colId xmlns:a16="http://schemas.microsoft.com/office/drawing/2014/main" val="58994039"/>
                    </a:ext>
                  </a:extLst>
                </a:gridCol>
              </a:tblGrid>
              <a:tr h="1403830">
                <a:tc>
                  <a:txBody>
                    <a:bodyPr/>
                    <a:lstStyle/>
                    <a:p>
                      <a:r>
                        <a:rPr kumimoji="1" lang="en-US" altLang="ja-JP" sz="3600" dirty="0">
                          <a:solidFill>
                            <a:schemeClr val="tx1"/>
                          </a:solidFill>
                        </a:rPr>
                        <a:t>4</a:t>
                      </a:r>
                      <a:r>
                        <a:rPr kumimoji="1" lang="ja-JP" altLang="en-US" sz="3600" dirty="0">
                          <a:solidFill>
                            <a:schemeClr val="tx1"/>
                          </a:solidFill>
                        </a:rPr>
                        <a:t>月</a:t>
                      </a:r>
                    </a:p>
                  </a:txBody>
                  <a:tcPr marL="91432" marR="91432" marT="45718" marB="45718"/>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7" marR="91437"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7" marR="91437" marT="45704" marB="45704"/>
                </a:tc>
                <a:extLst>
                  <a:ext uri="{0D108BD9-81ED-4DB2-BD59-A6C34878D82A}">
                    <a16:rowId xmlns:a16="http://schemas.microsoft.com/office/drawing/2014/main" val="1411933296"/>
                  </a:ext>
                </a:extLst>
              </a:tr>
              <a:tr h="3931757">
                <a:tc>
                  <a:txBody>
                    <a:bodyPr/>
                    <a:lstStyle/>
                    <a:p>
                      <a:endParaRPr kumimoji="1" lang="ja-JP" altLang="en-US" sz="1800" dirty="0"/>
                    </a:p>
                  </a:txBody>
                  <a:tcPr marL="91432" marR="91432" marT="45718" marB="45718"/>
                </a:tc>
                <a:tc>
                  <a:txBody>
                    <a:bodyPr/>
                    <a:lstStyle/>
                    <a:p>
                      <a:r>
                        <a:rPr kumimoji="1" lang="ja-JP" altLang="en-US" sz="2800" dirty="0"/>
                        <a:t>入学式</a:t>
                      </a:r>
                      <a:endParaRPr kumimoji="1" lang="en-US" altLang="ja-JP" sz="2800" dirty="0"/>
                    </a:p>
                    <a:p>
                      <a:r>
                        <a:rPr kumimoji="1" lang="en-US" altLang="ja-JP" sz="2800" dirty="0"/>
                        <a:t>1</a:t>
                      </a:r>
                      <a:r>
                        <a:rPr kumimoji="1" lang="ja-JP" altLang="en-US" sz="2800" dirty="0"/>
                        <a:t>年生を迎える会</a:t>
                      </a:r>
                      <a:endParaRPr kumimoji="1" lang="en-US" altLang="ja-JP" sz="2800" dirty="0"/>
                    </a:p>
                    <a:p>
                      <a:r>
                        <a:rPr kumimoji="1" lang="ja-JP" altLang="en-US" sz="2800" dirty="0"/>
                        <a:t>授業参観</a:t>
                      </a:r>
                      <a:endParaRPr kumimoji="1" lang="en-US" altLang="ja-JP" sz="2800" dirty="0"/>
                    </a:p>
                    <a:p>
                      <a:r>
                        <a:rPr kumimoji="1" lang="ja-JP" altLang="en-US" sz="2800" dirty="0"/>
                        <a:t>全校集会</a:t>
                      </a:r>
                      <a:endParaRPr kumimoji="1" lang="en-US" altLang="ja-JP" sz="2800" dirty="0"/>
                    </a:p>
                    <a:p>
                      <a:r>
                        <a:rPr kumimoji="1" lang="ja-JP" altLang="en-US" sz="2800" dirty="0"/>
                        <a:t>発育測定</a:t>
                      </a:r>
                      <a:endParaRPr kumimoji="1" lang="en-US" altLang="ja-JP" sz="2800" dirty="0"/>
                    </a:p>
                    <a:p>
                      <a:r>
                        <a:rPr kumimoji="1" lang="ja-JP" altLang="en-US" sz="2800" dirty="0"/>
                        <a:t>全国学力学習状況調査</a:t>
                      </a:r>
                      <a:endParaRPr kumimoji="1" lang="en-US" altLang="ja-JP" sz="2800" dirty="0"/>
                    </a:p>
                    <a:p>
                      <a:endParaRPr kumimoji="1" lang="ja-JP" altLang="en-US" sz="2800" dirty="0"/>
                    </a:p>
                  </a:txBody>
                  <a:tcPr marL="91432" marR="91432" marT="45718" marB="45718"/>
                </a:tc>
                <a:tc>
                  <a:txBody>
                    <a:bodyPr/>
                    <a:lstStyle/>
                    <a:p>
                      <a:r>
                        <a:rPr kumimoji="1" lang="ja-JP" altLang="en-US" sz="2800" dirty="0"/>
                        <a:t>入学式</a:t>
                      </a:r>
                      <a:endParaRPr kumimoji="1" lang="en-US" altLang="ja-JP" sz="2800" dirty="0"/>
                    </a:p>
                    <a:p>
                      <a:r>
                        <a:rPr kumimoji="1" lang="ja-JP" altLang="en-US" sz="2800" dirty="0"/>
                        <a:t>全校集会</a:t>
                      </a:r>
                      <a:endParaRPr kumimoji="1" lang="en-US" altLang="ja-JP" sz="2800" dirty="0"/>
                    </a:p>
                    <a:p>
                      <a:r>
                        <a:rPr kumimoji="1" lang="ja-JP" altLang="en-US" sz="2800" dirty="0"/>
                        <a:t>発育測定</a:t>
                      </a:r>
                      <a:endParaRPr kumimoji="1" lang="en-US" altLang="ja-JP" sz="2800" dirty="0"/>
                    </a:p>
                    <a:p>
                      <a:r>
                        <a:rPr kumimoji="1" lang="ja-JP" altLang="en-US" sz="2800" dirty="0"/>
                        <a:t>部活動・生徒会紹介</a:t>
                      </a:r>
                      <a:endParaRPr kumimoji="1" lang="en-US" altLang="ja-JP" sz="2800" dirty="0"/>
                    </a:p>
                    <a:p>
                      <a:r>
                        <a:rPr kumimoji="1" lang="ja-JP" altLang="en-US" sz="2800" dirty="0"/>
                        <a:t>心臓検診</a:t>
                      </a:r>
                      <a:endParaRPr kumimoji="1" lang="en-US" altLang="ja-JP" sz="2800" dirty="0"/>
                    </a:p>
                    <a:p>
                      <a:r>
                        <a:rPr kumimoji="1" lang="ja-JP" altLang="en-US" sz="2800" dirty="0"/>
                        <a:t>歯科検診</a:t>
                      </a:r>
                      <a:endParaRPr kumimoji="1" lang="en-US" altLang="ja-JP" sz="2800" dirty="0"/>
                    </a:p>
                    <a:p>
                      <a:r>
                        <a:rPr kumimoji="1" lang="ja-JP" altLang="en-US" sz="2800" dirty="0"/>
                        <a:t>全国学力学習状況調査</a:t>
                      </a:r>
                      <a:endParaRPr kumimoji="1" lang="en-US" altLang="ja-JP" sz="2800" dirty="0"/>
                    </a:p>
                    <a:p>
                      <a:r>
                        <a:rPr kumimoji="1" lang="ja-JP" altLang="en-US" sz="2800" dirty="0"/>
                        <a:t>授業参観</a:t>
                      </a:r>
                    </a:p>
                  </a:txBody>
                  <a:tcPr marL="91432" marR="91432" marT="45718" marB="45718"/>
                </a:tc>
                <a:extLst>
                  <a:ext uri="{0D108BD9-81ED-4DB2-BD59-A6C34878D82A}">
                    <a16:rowId xmlns:a16="http://schemas.microsoft.com/office/drawing/2014/main" val="153263197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4">
            <a:extLst>
              <a:ext uri="{FF2B5EF4-FFF2-40B4-BE49-F238E27FC236}">
                <a16:creationId xmlns:a16="http://schemas.microsoft.com/office/drawing/2014/main" id="{E91A1CFE-07E4-4A7B-84DB-8A6DE6F1895C}"/>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A80344A3-1D19-4CF4-943C-A14B46832624}"/>
              </a:ext>
            </a:extLst>
          </p:cNvPr>
          <p:cNvGraphicFramePr>
            <a:graphicFrameLocks noGrp="1"/>
          </p:cNvGraphicFramePr>
          <p:nvPr/>
        </p:nvGraphicFramePr>
        <p:xfrm>
          <a:off x="900113" y="1125538"/>
          <a:ext cx="7488237" cy="4606925"/>
        </p:xfrm>
        <a:graphic>
          <a:graphicData uri="http://schemas.openxmlformats.org/drawingml/2006/table">
            <a:tbl>
              <a:tblPr firstRow="1" bandRow="1">
                <a:tableStyleId>{5C22544A-7EE6-4342-B048-85BDC9FD1C3A}</a:tableStyleId>
              </a:tblPr>
              <a:tblGrid>
                <a:gridCol w="1222569">
                  <a:extLst>
                    <a:ext uri="{9D8B030D-6E8A-4147-A177-3AD203B41FA5}">
                      <a16:colId xmlns:a16="http://schemas.microsoft.com/office/drawing/2014/main" val="2034264296"/>
                    </a:ext>
                  </a:extLst>
                </a:gridCol>
                <a:gridCol w="2980013">
                  <a:extLst>
                    <a:ext uri="{9D8B030D-6E8A-4147-A177-3AD203B41FA5}">
                      <a16:colId xmlns:a16="http://schemas.microsoft.com/office/drawing/2014/main" val="2844641346"/>
                    </a:ext>
                  </a:extLst>
                </a:gridCol>
                <a:gridCol w="3285655">
                  <a:extLst>
                    <a:ext uri="{9D8B030D-6E8A-4147-A177-3AD203B41FA5}">
                      <a16:colId xmlns:a16="http://schemas.microsoft.com/office/drawing/2014/main" val="58994039"/>
                    </a:ext>
                  </a:extLst>
                </a:gridCol>
              </a:tblGrid>
              <a:tr h="1403405">
                <a:tc>
                  <a:txBody>
                    <a:bodyPr/>
                    <a:lstStyle/>
                    <a:p>
                      <a:r>
                        <a:rPr kumimoji="1" lang="ja-JP" altLang="en-US" sz="3600" dirty="0">
                          <a:solidFill>
                            <a:schemeClr val="tx1"/>
                          </a:solidFill>
                        </a:rPr>
                        <a:t>５月</a:t>
                      </a:r>
                    </a:p>
                  </a:txBody>
                  <a:tcPr marL="91433" marR="91433"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3" marR="91433" marT="45704" marB="45704"/>
                </a:tc>
                <a:tc>
                  <a:txBody>
                    <a:bodyPr/>
                    <a:lstStyle/>
                    <a:p>
                      <a:r>
                        <a:rPr kumimoji="1" lang="ja-JP" altLang="en-US" sz="2800" dirty="0"/>
                        <a:t>遠足</a:t>
                      </a:r>
                      <a:endParaRPr kumimoji="1" lang="en-US" altLang="ja-JP" sz="2800" dirty="0"/>
                    </a:p>
                    <a:p>
                      <a:r>
                        <a:rPr kumimoji="1" lang="ja-JP" altLang="en-US" sz="2800" dirty="0"/>
                        <a:t>芸術鑑賞会</a:t>
                      </a:r>
                      <a:endParaRPr kumimoji="1" lang="en-US" altLang="ja-JP" sz="2800" dirty="0"/>
                    </a:p>
                    <a:p>
                      <a:r>
                        <a:rPr kumimoji="1" lang="ja-JP" altLang="en-US" sz="2800" dirty="0"/>
                        <a:t>眼科検診</a:t>
                      </a:r>
                      <a:endParaRPr kumimoji="1" lang="en-US" altLang="ja-JP" sz="2800" dirty="0"/>
                    </a:p>
                    <a:p>
                      <a:r>
                        <a:rPr kumimoji="1" lang="ja-JP" altLang="en-US" sz="2800" dirty="0"/>
                        <a:t>耳鼻科検診</a:t>
                      </a:r>
                      <a:endParaRPr kumimoji="1" lang="en-US" altLang="ja-JP" sz="2800" dirty="0"/>
                    </a:p>
                    <a:p>
                      <a:r>
                        <a:rPr kumimoji="1" lang="ja-JP" altLang="en-US" sz="2800" dirty="0"/>
                        <a:t>家庭訪問</a:t>
                      </a:r>
                      <a:endParaRPr kumimoji="1"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フッ化物洗口</a:t>
                      </a:r>
                      <a:endParaRPr lang="en-US" altLang="ja-JP" sz="2800" dirty="0"/>
                    </a:p>
                    <a:p>
                      <a:endParaRPr kumimoji="1" lang="ja-JP" altLang="en-US" sz="2800" dirty="0"/>
                    </a:p>
                  </a:txBody>
                  <a:tcPr marL="91433" marR="91433" marT="45704" marB="45704"/>
                </a:tc>
                <a:tc>
                  <a:txBody>
                    <a:bodyPr/>
                    <a:lstStyle/>
                    <a:p>
                      <a:r>
                        <a:rPr kumimoji="1" lang="ja-JP" altLang="en-US" sz="2800" dirty="0"/>
                        <a:t>体育大会</a:t>
                      </a:r>
                      <a:endParaRPr kumimoji="1" lang="en-US" altLang="ja-JP" sz="2800" dirty="0"/>
                    </a:p>
                    <a:p>
                      <a:r>
                        <a:rPr kumimoji="1" lang="ja-JP" altLang="en-US" sz="2800" dirty="0"/>
                        <a:t>生徒総会</a:t>
                      </a:r>
                      <a:endParaRPr kumimoji="1" lang="en-US" altLang="ja-JP" sz="2800" dirty="0"/>
                    </a:p>
                    <a:p>
                      <a:r>
                        <a:rPr kumimoji="1" lang="ja-JP" altLang="en-US" sz="2800" dirty="0"/>
                        <a:t>眼科検診</a:t>
                      </a:r>
                      <a:endParaRPr kumimoji="1" lang="en-US" altLang="ja-JP" sz="2800" dirty="0"/>
                    </a:p>
                    <a:p>
                      <a:r>
                        <a:rPr kumimoji="1" lang="ja-JP" altLang="en-US" sz="2800" dirty="0"/>
                        <a:t>耳鼻科検診</a:t>
                      </a:r>
                      <a:endParaRPr kumimoji="1" lang="en-US" altLang="ja-JP" sz="2800" dirty="0"/>
                    </a:p>
                    <a:p>
                      <a:r>
                        <a:rPr kumimoji="1" lang="ja-JP" altLang="en-US" sz="2800" dirty="0"/>
                        <a:t>教育相談</a:t>
                      </a:r>
                    </a:p>
                  </a:txBody>
                  <a:tcPr marL="91433" marR="91433"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4">
            <a:extLst>
              <a:ext uri="{FF2B5EF4-FFF2-40B4-BE49-F238E27FC236}">
                <a16:creationId xmlns:a16="http://schemas.microsoft.com/office/drawing/2014/main" id="{D8DE449E-4B7F-458F-9502-7ED049D6FC72}"/>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4A86E2C2-29C1-46FB-8D45-B817B7C4499A}"/>
              </a:ext>
            </a:extLst>
          </p:cNvPr>
          <p:cNvGraphicFramePr>
            <a:graphicFrameLocks noGrp="1"/>
          </p:cNvGraphicFramePr>
          <p:nvPr/>
        </p:nvGraphicFramePr>
        <p:xfrm>
          <a:off x="900113" y="1125538"/>
          <a:ext cx="7488237" cy="4606925"/>
        </p:xfrm>
        <a:graphic>
          <a:graphicData uri="http://schemas.openxmlformats.org/drawingml/2006/table">
            <a:tbl>
              <a:tblPr firstRow="1" bandRow="1">
                <a:tableStyleId>{5C22544A-7EE6-4342-B048-85BDC9FD1C3A}</a:tableStyleId>
              </a:tblPr>
              <a:tblGrid>
                <a:gridCol w="1222569">
                  <a:extLst>
                    <a:ext uri="{9D8B030D-6E8A-4147-A177-3AD203B41FA5}">
                      <a16:colId xmlns:a16="http://schemas.microsoft.com/office/drawing/2014/main" val="2034264296"/>
                    </a:ext>
                  </a:extLst>
                </a:gridCol>
                <a:gridCol w="2980013">
                  <a:extLst>
                    <a:ext uri="{9D8B030D-6E8A-4147-A177-3AD203B41FA5}">
                      <a16:colId xmlns:a16="http://schemas.microsoft.com/office/drawing/2014/main" val="2844641346"/>
                    </a:ext>
                  </a:extLst>
                </a:gridCol>
                <a:gridCol w="3285655">
                  <a:extLst>
                    <a:ext uri="{9D8B030D-6E8A-4147-A177-3AD203B41FA5}">
                      <a16:colId xmlns:a16="http://schemas.microsoft.com/office/drawing/2014/main" val="58994039"/>
                    </a:ext>
                  </a:extLst>
                </a:gridCol>
              </a:tblGrid>
              <a:tr h="1403405">
                <a:tc>
                  <a:txBody>
                    <a:bodyPr/>
                    <a:lstStyle/>
                    <a:p>
                      <a:r>
                        <a:rPr kumimoji="1" lang="ja-JP" altLang="en-US" sz="3600" dirty="0">
                          <a:solidFill>
                            <a:schemeClr val="tx1"/>
                          </a:solidFill>
                        </a:rPr>
                        <a:t>６月</a:t>
                      </a:r>
                    </a:p>
                  </a:txBody>
                  <a:tcPr marL="91433" marR="91433"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3" marR="91433" marT="45704" marB="45704"/>
                </a:tc>
                <a:tc>
                  <a:txBody>
                    <a:bodyPr/>
                    <a:lstStyle/>
                    <a:p>
                      <a:r>
                        <a:rPr kumimoji="1" lang="ja-JP" altLang="en-US" sz="2800" dirty="0"/>
                        <a:t>検尿</a:t>
                      </a:r>
                      <a:endParaRPr kumimoji="1" lang="en-US" altLang="ja-JP" sz="2800" dirty="0"/>
                    </a:p>
                    <a:p>
                      <a:r>
                        <a:rPr kumimoji="1" lang="ja-JP" altLang="en-US" sz="2800" dirty="0"/>
                        <a:t>避難訓練</a:t>
                      </a:r>
                      <a:endParaRPr kumimoji="1" lang="en-US" altLang="ja-JP" sz="2800" dirty="0"/>
                    </a:p>
                    <a:p>
                      <a:r>
                        <a:rPr kumimoji="1" lang="ja-JP" altLang="en-US" sz="2800" dirty="0"/>
                        <a:t>読み聞かせ</a:t>
                      </a:r>
                      <a:endParaRPr kumimoji="1" lang="en-US" altLang="ja-JP" sz="2800" dirty="0"/>
                    </a:p>
                    <a:p>
                      <a:r>
                        <a:rPr kumimoji="1" lang="ja-JP" altLang="en-US" sz="2800" dirty="0"/>
                        <a:t>歯科検診</a:t>
                      </a:r>
                      <a:endParaRPr kumimoji="1" lang="en-US" altLang="ja-JP" sz="2800" dirty="0"/>
                    </a:p>
                    <a:p>
                      <a:r>
                        <a:rPr kumimoji="1" lang="ja-JP" altLang="en-US" sz="2800" dirty="0"/>
                        <a:t>プール開き</a:t>
                      </a:r>
                      <a:endParaRPr kumimoji="1"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フッ化物洗口</a:t>
                      </a:r>
                      <a:endParaRPr lang="en-US" altLang="ja-JP" sz="2800" dirty="0"/>
                    </a:p>
                    <a:p>
                      <a:endParaRPr kumimoji="1" lang="ja-JP" altLang="en-US" sz="2800" dirty="0"/>
                    </a:p>
                  </a:txBody>
                  <a:tcPr marL="91433" marR="91433" marT="45704" marB="45704"/>
                </a:tc>
                <a:tc>
                  <a:txBody>
                    <a:bodyPr/>
                    <a:lstStyle/>
                    <a:p>
                      <a:r>
                        <a:rPr kumimoji="1" lang="ja-JP" altLang="en-US" sz="2800" dirty="0"/>
                        <a:t>検尿</a:t>
                      </a:r>
                      <a:endParaRPr kumimoji="1" lang="en-US" altLang="ja-JP" sz="2800" dirty="0"/>
                    </a:p>
                    <a:p>
                      <a:r>
                        <a:rPr kumimoji="1" lang="ja-JP" altLang="en-US" sz="2800" dirty="0"/>
                        <a:t>避難訓練</a:t>
                      </a:r>
                      <a:endParaRPr kumimoji="1" lang="en-US" altLang="ja-JP" sz="2800" dirty="0"/>
                    </a:p>
                    <a:p>
                      <a:r>
                        <a:rPr kumimoji="1" lang="ja-JP" altLang="en-US" sz="2800" dirty="0"/>
                        <a:t>生徒総会</a:t>
                      </a:r>
                      <a:endParaRPr kumimoji="1" lang="en-US" altLang="ja-JP" sz="2800" dirty="0"/>
                    </a:p>
                    <a:p>
                      <a:r>
                        <a:rPr kumimoji="1" lang="ja-JP" altLang="en-US" sz="2800" dirty="0"/>
                        <a:t>部活動激励会</a:t>
                      </a:r>
                      <a:endParaRPr kumimoji="1" lang="en-US" altLang="ja-JP" sz="2800" dirty="0"/>
                    </a:p>
                    <a:p>
                      <a:r>
                        <a:rPr kumimoji="1" lang="ja-JP" altLang="en-US" sz="2800" dirty="0"/>
                        <a:t>歯科検診</a:t>
                      </a:r>
                      <a:endParaRPr kumimoji="1" lang="en-US" altLang="ja-JP" sz="2800" dirty="0"/>
                    </a:p>
                    <a:p>
                      <a:r>
                        <a:rPr kumimoji="1" lang="ja-JP" altLang="en-US" sz="2800" dirty="0"/>
                        <a:t>プール開き</a:t>
                      </a:r>
                    </a:p>
                  </a:txBody>
                  <a:tcPr marL="91433" marR="91433"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4">
            <a:extLst>
              <a:ext uri="{FF2B5EF4-FFF2-40B4-BE49-F238E27FC236}">
                <a16:creationId xmlns:a16="http://schemas.microsoft.com/office/drawing/2014/main" id="{44D9B879-8C62-442F-AC43-6D49E71EBC76}"/>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69AFDA26-08AF-4997-9A05-ABA5E4DEF17C}"/>
              </a:ext>
            </a:extLst>
          </p:cNvPr>
          <p:cNvGraphicFramePr>
            <a:graphicFrameLocks noGrp="1"/>
          </p:cNvGraphicFramePr>
          <p:nvPr/>
        </p:nvGraphicFramePr>
        <p:xfrm>
          <a:off x="900113" y="1125538"/>
          <a:ext cx="7488237" cy="4606925"/>
        </p:xfrm>
        <a:graphic>
          <a:graphicData uri="http://schemas.openxmlformats.org/drawingml/2006/table">
            <a:tbl>
              <a:tblPr firstRow="1" bandRow="1">
                <a:tableStyleId>{5C22544A-7EE6-4342-B048-85BDC9FD1C3A}</a:tableStyleId>
              </a:tblPr>
              <a:tblGrid>
                <a:gridCol w="1222569">
                  <a:extLst>
                    <a:ext uri="{9D8B030D-6E8A-4147-A177-3AD203B41FA5}">
                      <a16:colId xmlns:a16="http://schemas.microsoft.com/office/drawing/2014/main" val="2034264296"/>
                    </a:ext>
                  </a:extLst>
                </a:gridCol>
                <a:gridCol w="2980013">
                  <a:extLst>
                    <a:ext uri="{9D8B030D-6E8A-4147-A177-3AD203B41FA5}">
                      <a16:colId xmlns:a16="http://schemas.microsoft.com/office/drawing/2014/main" val="2844641346"/>
                    </a:ext>
                  </a:extLst>
                </a:gridCol>
                <a:gridCol w="3285655">
                  <a:extLst>
                    <a:ext uri="{9D8B030D-6E8A-4147-A177-3AD203B41FA5}">
                      <a16:colId xmlns:a16="http://schemas.microsoft.com/office/drawing/2014/main" val="58994039"/>
                    </a:ext>
                  </a:extLst>
                </a:gridCol>
              </a:tblGrid>
              <a:tr h="1403405">
                <a:tc>
                  <a:txBody>
                    <a:bodyPr/>
                    <a:lstStyle/>
                    <a:p>
                      <a:r>
                        <a:rPr kumimoji="1" lang="ja-JP" altLang="en-US" sz="3600" dirty="0">
                          <a:solidFill>
                            <a:schemeClr val="tx1"/>
                          </a:solidFill>
                        </a:rPr>
                        <a:t>７月</a:t>
                      </a:r>
                    </a:p>
                  </a:txBody>
                  <a:tcPr marL="91433" marR="91433"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3" marR="91433" marT="45704" marB="45704"/>
                </a:tc>
                <a:tc>
                  <a:txBody>
                    <a:bodyPr/>
                    <a:lstStyle/>
                    <a:p>
                      <a:r>
                        <a:rPr lang="ja-JP" altLang="en-US" sz="2800" dirty="0"/>
                        <a:t>委員会活動</a:t>
                      </a:r>
                      <a:endParaRPr lang="en-US" altLang="ja-JP"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t>フッ化物洗口</a:t>
                      </a:r>
                      <a:endParaRPr lang="en-US" altLang="ja-JP" sz="2800" dirty="0"/>
                    </a:p>
                    <a:p>
                      <a:endParaRPr lang="ja-JP" altLang="en-US" sz="2800" dirty="0"/>
                    </a:p>
                  </a:txBody>
                  <a:tcPr marL="91433" marR="91433" marT="45704" marB="4570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mn-lt"/>
                          <a:ea typeface="+mn-ea"/>
                          <a:cs typeface="+mn-cs"/>
                        </a:rPr>
                        <a:t>期末テスト</a:t>
                      </a:r>
                      <a:endParaRPr kumimoji="1" lang="en-US" altLang="ja-JP" sz="2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000000"/>
                          </a:solidFill>
                          <a:effectLst/>
                          <a:uLnTx/>
                          <a:uFillTx/>
                          <a:latin typeface="+mn-lt"/>
                          <a:ea typeface="+mn-ea"/>
                          <a:cs typeface="+mn-cs"/>
                        </a:rPr>
                        <a:t>生徒総会</a:t>
                      </a:r>
                      <a:endParaRPr kumimoji="1" lang="en-US" altLang="ja-JP" sz="2800" b="0" i="0" u="none" strike="noStrike" kern="1200" cap="none" spc="0" normalizeH="0" baseline="0" noProof="0" dirty="0">
                        <a:ln>
                          <a:noFill/>
                        </a:ln>
                        <a:solidFill>
                          <a:srgbClr val="000000"/>
                        </a:solidFill>
                        <a:effectLst/>
                        <a:uLnTx/>
                        <a:uFillTx/>
                        <a:latin typeface="+mn-lt"/>
                        <a:ea typeface="+mn-ea"/>
                        <a:cs typeface="+mn-cs"/>
                      </a:endParaRPr>
                    </a:p>
                    <a:p>
                      <a:endParaRPr lang="ja-JP" altLang="en-US" dirty="0"/>
                    </a:p>
                  </a:txBody>
                  <a:tcPr marL="91433" marR="91433"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a:extLst>
              <a:ext uri="{FF2B5EF4-FFF2-40B4-BE49-F238E27FC236}">
                <a16:creationId xmlns:a16="http://schemas.microsoft.com/office/drawing/2014/main" id="{16973415-3B6B-48A2-B597-B7B93B2A4782}"/>
              </a:ext>
            </a:extLst>
          </p:cNvPr>
          <p:cNvSpPr>
            <a:spLocks noChangeArrowheads="1"/>
          </p:cNvSpPr>
          <p:nvPr/>
        </p:nvSpPr>
        <p:spPr bwMode="auto">
          <a:xfrm>
            <a:off x="1116013" y="1989138"/>
            <a:ext cx="87852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800">
              <a:solidFill>
                <a:schemeClr val="tx2"/>
              </a:solidFill>
            </a:endParaRPr>
          </a:p>
        </p:txBody>
      </p:sp>
      <p:graphicFrame>
        <p:nvGraphicFramePr>
          <p:cNvPr id="2" name="表 1">
            <a:extLst>
              <a:ext uri="{FF2B5EF4-FFF2-40B4-BE49-F238E27FC236}">
                <a16:creationId xmlns:a16="http://schemas.microsoft.com/office/drawing/2014/main" id="{23A482EC-E0FA-486A-969E-8E8E89B312EB}"/>
              </a:ext>
            </a:extLst>
          </p:cNvPr>
          <p:cNvGraphicFramePr>
            <a:graphicFrameLocks noGrp="1"/>
          </p:cNvGraphicFramePr>
          <p:nvPr/>
        </p:nvGraphicFramePr>
        <p:xfrm>
          <a:off x="900113" y="1125538"/>
          <a:ext cx="7488237" cy="4606925"/>
        </p:xfrm>
        <a:graphic>
          <a:graphicData uri="http://schemas.openxmlformats.org/drawingml/2006/table">
            <a:tbl>
              <a:tblPr firstRow="1" bandRow="1">
                <a:tableStyleId>{5C22544A-7EE6-4342-B048-85BDC9FD1C3A}</a:tableStyleId>
              </a:tblPr>
              <a:tblGrid>
                <a:gridCol w="1222569">
                  <a:extLst>
                    <a:ext uri="{9D8B030D-6E8A-4147-A177-3AD203B41FA5}">
                      <a16:colId xmlns:a16="http://schemas.microsoft.com/office/drawing/2014/main" val="2034264296"/>
                    </a:ext>
                  </a:extLst>
                </a:gridCol>
                <a:gridCol w="2980013">
                  <a:extLst>
                    <a:ext uri="{9D8B030D-6E8A-4147-A177-3AD203B41FA5}">
                      <a16:colId xmlns:a16="http://schemas.microsoft.com/office/drawing/2014/main" val="2844641346"/>
                    </a:ext>
                  </a:extLst>
                </a:gridCol>
                <a:gridCol w="3285655">
                  <a:extLst>
                    <a:ext uri="{9D8B030D-6E8A-4147-A177-3AD203B41FA5}">
                      <a16:colId xmlns:a16="http://schemas.microsoft.com/office/drawing/2014/main" val="58994039"/>
                    </a:ext>
                  </a:extLst>
                </a:gridCol>
              </a:tblGrid>
              <a:tr h="1403405">
                <a:tc>
                  <a:txBody>
                    <a:bodyPr/>
                    <a:lstStyle/>
                    <a:p>
                      <a:r>
                        <a:rPr kumimoji="1" lang="ja-JP" altLang="en-US" sz="3600" dirty="0">
                          <a:solidFill>
                            <a:schemeClr val="tx1"/>
                          </a:solidFill>
                        </a:rPr>
                        <a:t>８月</a:t>
                      </a:r>
                    </a:p>
                  </a:txBody>
                  <a:tcPr marL="91433" marR="91433" marT="45704" marB="45704"/>
                </a:tc>
                <a:tc>
                  <a:txBody>
                    <a:bodyPr/>
                    <a:lstStyle/>
                    <a:p>
                      <a:r>
                        <a:rPr kumimoji="1" lang="ja-JP" altLang="en-US" sz="3600" dirty="0">
                          <a:solidFill>
                            <a:schemeClr val="tx1"/>
                          </a:solidFill>
                        </a:rPr>
                        <a:t>小学校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6</a:t>
                      </a:r>
                      <a:r>
                        <a:rPr kumimoji="1" lang="ja-JP" altLang="en-US" sz="3600" dirty="0">
                          <a:solidFill>
                            <a:schemeClr val="tx1"/>
                          </a:solidFill>
                        </a:rPr>
                        <a:t>年生）</a:t>
                      </a:r>
                    </a:p>
                  </a:txBody>
                  <a:tcPr marL="91438" marR="91438" marT="45704" marB="45704"/>
                </a:tc>
                <a:tc>
                  <a:txBody>
                    <a:bodyPr/>
                    <a:lstStyle/>
                    <a:p>
                      <a:r>
                        <a:rPr kumimoji="1" lang="ja-JP" altLang="en-US" sz="3600" dirty="0">
                          <a:solidFill>
                            <a:schemeClr val="tx1"/>
                          </a:solidFill>
                        </a:rPr>
                        <a:t>中学校</a:t>
                      </a:r>
                      <a:endParaRPr kumimoji="1" lang="en-US" altLang="ja-JP" sz="3600" dirty="0">
                        <a:solidFill>
                          <a:schemeClr val="tx1"/>
                        </a:solidFill>
                      </a:endParaRPr>
                    </a:p>
                    <a:p>
                      <a:r>
                        <a:rPr kumimoji="1" lang="ja-JP" altLang="en-US" sz="3600" dirty="0">
                          <a:solidFill>
                            <a:schemeClr val="tx1"/>
                          </a:solidFill>
                        </a:rPr>
                        <a:t>（</a:t>
                      </a:r>
                      <a:r>
                        <a:rPr kumimoji="1" lang="en-US" altLang="ja-JP" sz="3600" dirty="0">
                          <a:solidFill>
                            <a:schemeClr val="tx1"/>
                          </a:solidFill>
                        </a:rPr>
                        <a:t>1</a:t>
                      </a:r>
                      <a:r>
                        <a:rPr kumimoji="1" lang="ja-JP" altLang="en-US" sz="3600" dirty="0">
                          <a:solidFill>
                            <a:schemeClr val="tx1"/>
                          </a:solidFill>
                        </a:rPr>
                        <a:t>年生）</a:t>
                      </a:r>
                    </a:p>
                  </a:txBody>
                  <a:tcPr marL="91438" marR="91438" marT="45704" marB="45704"/>
                </a:tc>
                <a:extLst>
                  <a:ext uri="{0D108BD9-81ED-4DB2-BD59-A6C34878D82A}">
                    <a16:rowId xmlns:a16="http://schemas.microsoft.com/office/drawing/2014/main" val="1411933296"/>
                  </a:ext>
                </a:extLst>
              </a:tr>
              <a:tr h="3203520">
                <a:tc>
                  <a:txBody>
                    <a:bodyPr/>
                    <a:lstStyle/>
                    <a:p>
                      <a:endParaRPr kumimoji="1" lang="ja-JP" altLang="en-US" sz="1800" dirty="0"/>
                    </a:p>
                  </a:txBody>
                  <a:tcPr marL="91433" marR="91433" marT="45704" marB="45704"/>
                </a:tc>
                <a:tc>
                  <a:txBody>
                    <a:bodyPr/>
                    <a:lstStyle/>
                    <a:p>
                      <a:r>
                        <a:rPr kumimoji="1" lang="ja-JP" altLang="en-US" sz="2800" dirty="0"/>
                        <a:t>夏休み</a:t>
                      </a:r>
                      <a:endParaRPr kumimoji="1" lang="en-US" altLang="ja-JP" sz="2800" dirty="0"/>
                    </a:p>
                    <a:p>
                      <a:r>
                        <a:rPr kumimoji="1" lang="ja-JP" altLang="en-US" sz="2800" dirty="0"/>
                        <a:t>登校日</a:t>
                      </a:r>
                    </a:p>
                  </a:txBody>
                  <a:tcPr marL="91433" marR="91433" marT="45704" marB="45704"/>
                </a:tc>
                <a:tc>
                  <a:txBody>
                    <a:bodyPr/>
                    <a:lstStyle/>
                    <a:p>
                      <a:r>
                        <a:rPr kumimoji="1" lang="ja-JP" altLang="en-US" sz="2800" dirty="0"/>
                        <a:t>夏休み</a:t>
                      </a:r>
                      <a:endParaRPr kumimoji="1" lang="en-US" altLang="ja-JP" sz="2800" dirty="0"/>
                    </a:p>
                    <a:p>
                      <a:r>
                        <a:rPr kumimoji="1" lang="ja-JP" altLang="en-US" sz="2800" dirty="0"/>
                        <a:t>登校日</a:t>
                      </a:r>
                      <a:endParaRPr kumimoji="1" lang="en-US" altLang="ja-JP" sz="2800" dirty="0"/>
                    </a:p>
                    <a:p>
                      <a:r>
                        <a:rPr kumimoji="1" lang="en-US" altLang="ja-JP" sz="2800" dirty="0"/>
                        <a:t>※</a:t>
                      </a:r>
                      <a:r>
                        <a:rPr kumimoji="1" lang="ja-JP" altLang="en-US" sz="2800" dirty="0"/>
                        <a:t>部活動</a:t>
                      </a:r>
                    </a:p>
                  </a:txBody>
                  <a:tcPr marL="91433" marR="91433" marT="45704" marB="45704"/>
                </a:tc>
                <a:extLst>
                  <a:ext uri="{0D108BD9-81ED-4DB2-BD59-A6C34878D82A}">
                    <a16:rowId xmlns:a16="http://schemas.microsoft.com/office/drawing/2014/main" val="1532631974"/>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619</Words>
  <Application>Microsoft Office PowerPoint</Application>
  <PresentationFormat>画面に合わせる (4:3)</PresentationFormat>
  <Paragraphs>200</Paragraphs>
  <Slides>18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18</vt:i4>
      </vt:variant>
    </vt:vector>
  </HeadingPairs>
  <TitlesOfParts>
    <vt:vector size="22" baseType="lpstr">
      <vt:lpstr>Arial</vt:lpstr>
      <vt:lpstr>ＭＳ Ｐゴシック</vt:lpstr>
      <vt:lpstr>游ゴシック</vt:lpstr>
      <vt:lpstr>標準デザイン</vt:lpstr>
      <vt:lpstr>4月から中学生！ がんばるぞ！</vt:lpstr>
      <vt:lpstr>「4月から中学生！」</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小学校と中学校の違い</dc:title>
  <dc:creator>野口幸子</dc:creator>
  <cp:lastModifiedBy>末永　茂寿(うれしの特別支援学校)</cp:lastModifiedBy>
  <cp:revision>28</cp:revision>
  <cp:lastPrinted>2023-11-24T10:28:32Z</cp:lastPrinted>
  <dcterms:created xsi:type="dcterms:W3CDTF">2023-03-01T13:40:56Z</dcterms:created>
  <dcterms:modified xsi:type="dcterms:W3CDTF">2024-01-09T08:05:30Z</dcterms:modified>
</cp:coreProperties>
</file>