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69" r:id="rId2"/>
    <p:sldId id="270" r:id="rId3"/>
    <p:sldId id="256" r:id="rId4"/>
    <p:sldId id="257" r:id="rId5"/>
    <p:sldId id="258" r:id="rId6"/>
    <p:sldId id="259" r:id="rId7"/>
    <p:sldId id="260" r:id="rId8"/>
    <p:sldId id="261" r:id="rId9"/>
    <p:sldId id="262" r:id="rId10"/>
    <p:sldId id="263" r:id="rId11"/>
    <p:sldId id="266" r:id="rId12"/>
    <p:sldId id="265" r:id="rId13"/>
    <p:sldId id="264" r:id="rId14"/>
    <p:sldId id="267" r:id="rId15"/>
    <p:sldId id="268" r:id="rId16"/>
    <p:sldId id="272" r:id="rId17"/>
  </p:sldIdLst>
  <p:sldSz cx="9144000" cy="6858000" type="screen4x3"/>
  <p:notesSz cx="6735763" cy="986948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7" autoAdjust="0"/>
    <p:restoredTop sz="94660"/>
  </p:normalViewPr>
  <p:slideViewPr>
    <p:cSldViewPr>
      <p:cViewPr varScale="1">
        <p:scale>
          <a:sx n="146" d="100"/>
          <a:sy n="146" d="100"/>
        </p:scale>
        <p:origin x="708" y="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9CE3EA-4DCB-49A1-BF51-6D299D2B361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a:extLst>
              <a:ext uri="{FF2B5EF4-FFF2-40B4-BE49-F238E27FC236}">
                <a16:creationId xmlns:a16="http://schemas.microsoft.com/office/drawing/2014/main" id="{6C8C2F28-EBCA-46D1-8CD2-8B925FD08BC4}"/>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B562367B-6220-4911-B37F-78C5523DB7CB}" type="datetimeFigureOut">
              <a:rPr lang="ja-JP" altLang="en-US"/>
              <a:pPr>
                <a:defRPr/>
              </a:pPr>
              <a:t>2024/1/9</a:t>
            </a:fld>
            <a:endParaRPr lang="ja-JP" altLang="en-US"/>
          </a:p>
        </p:txBody>
      </p:sp>
      <p:sp>
        <p:nvSpPr>
          <p:cNvPr id="4" name="フッター プレースホルダー 3">
            <a:extLst>
              <a:ext uri="{FF2B5EF4-FFF2-40B4-BE49-F238E27FC236}">
                <a16:creationId xmlns:a16="http://schemas.microsoft.com/office/drawing/2014/main" id="{9E403C4A-47E8-4AD0-B4A0-D245D55FB80A}"/>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F261B940-6FE7-4B53-AB23-808CB61A88FB}"/>
              </a:ext>
            </a:extLst>
          </p:cNvPr>
          <p:cNvSpPr>
            <a:spLocks noGrp="1"/>
          </p:cNvSpPr>
          <p:nvPr>
            <p:ph type="sldNum" sz="quarter" idx="3"/>
          </p:nvPr>
        </p:nvSpPr>
        <p:spPr>
          <a:xfrm>
            <a:off x="3814763" y="9374188"/>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E50A54-158B-4ED0-B443-F2129703D39F}"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8E524147-E5CD-4B48-9A46-108350F931D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B82E39A-6D82-4325-BF72-1B3D3023B6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540BB8-792B-42DC-9076-5B26CA89F871}"/>
              </a:ext>
            </a:extLst>
          </p:cNvPr>
          <p:cNvSpPr>
            <a:spLocks noGrp="1" noChangeArrowheads="1"/>
          </p:cNvSpPr>
          <p:nvPr>
            <p:ph type="sldNum" sz="quarter" idx="12"/>
          </p:nvPr>
        </p:nvSpPr>
        <p:spPr>
          <a:ln/>
        </p:spPr>
        <p:txBody>
          <a:bodyPr/>
          <a:lstStyle>
            <a:lvl1pPr>
              <a:defRPr/>
            </a:lvl1pPr>
          </a:lstStyle>
          <a:p>
            <a:fld id="{E7667E7B-0255-4647-A27F-C425B5CF482D}" type="slidenum">
              <a:rPr lang="en-US" altLang="ja-JP"/>
              <a:pPr/>
              <a:t>‹#›</a:t>
            </a:fld>
            <a:endParaRPr lang="en-US" altLang="ja-JP"/>
          </a:p>
        </p:txBody>
      </p:sp>
    </p:spTree>
    <p:extLst>
      <p:ext uri="{BB962C8B-B14F-4D97-AF65-F5344CB8AC3E}">
        <p14:creationId xmlns:p14="http://schemas.microsoft.com/office/powerpoint/2010/main" val="409282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3B3D292-2072-4F18-94C7-49EA9785A4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E06F9D8-4C75-42F5-B7C6-CCB555CD110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28B01F3-5427-4398-B4D3-F7E586BBB176}"/>
              </a:ext>
            </a:extLst>
          </p:cNvPr>
          <p:cNvSpPr>
            <a:spLocks noGrp="1" noChangeArrowheads="1"/>
          </p:cNvSpPr>
          <p:nvPr>
            <p:ph type="sldNum" sz="quarter" idx="12"/>
          </p:nvPr>
        </p:nvSpPr>
        <p:spPr>
          <a:ln/>
        </p:spPr>
        <p:txBody>
          <a:bodyPr/>
          <a:lstStyle>
            <a:lvl1pPr>
              <a:defRPr/>
            </a:lvl1pPr>
          </a:lstStyle>
          <a:p>
            <a:fld id="{3FA0A396-6B90-45AB-9A07-659D7F61BC4F}" type="slidenum">
              <a:rPr lang="en-US" altLang="ja-JP"/>
              <a:pPr/>
              <a:t>‹#›</a:t>
            </a:fld>
            <a:endParaRPr lang="en-US" altLang="ja-JP"/>
          </a:p>
        </p:txBody>
      </p:sp>
    </p:spTree>
    <p:extLst>
      <p:ext uri="{BB962C8B-B14F-4D97-AF65-F5344CB8AC3E}">
        <p14:creationId xmlns:p14="http://schemas.microsoft.com/office/powerpoint/2010/main" val="98555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1090E51-A3C3-415C-BEEE-AE1E7EDB3A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11C8D52-7B89-4025-B04E-D4411236011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4A62577-BB69-4FF9-B408-FC61751970B3}"/>
              </a:ext>
            </a:extLst>
          </p:cNvPr>
          <p:cNvSpPr>
            <a:spLocks noGrp="1" noChangeArrowheads="1"/>
          </p:cNvSpPr>
          <p:nvPr>
            <p:ph type="sldNum" sz="quarter" idx="12"/>
          </p:nvPr>
        </p:nvSpPr>
        <p:spPr>
          <a:ln/>
        </p:spPr>
        <p:txBody>
          <a:bodyPr/>
          <a:lstStyle>
            <a:lvl1pPr>
              <a:defRPr/>
            </a:lvl1pPr>
          </a:lstStyle>
          <a:p>
            <a:fld id="{BC636106-EE99-46C9-8C5E-20689E4BA05D}" type="slidenum">
              <a:rPr lang="en-US" altLang="ja-JP"/>
              <a:pPr/>
              <a:t>‹#›</a:t>
            </a:fld>
            <a:endParaRPr lang="en-US" altLang="ja-JP"/>
          </a:p>
        </p:txBody>
      </p:sp>
    </p:spTree>
    <p:extLst>
      <p:ext uri="{BB962C8B-B14F-4D97-AF65-F5344CB8AC3E}">
        <p14:creationId xmlns:p14="http://schemas.microsoft.com/office/powerpoint/2010/main" val="96790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55A4882-0775-4950-817D-2FA1B28510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B3B71B6-4F94-404B-B3CE-08DB571D5F6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0D223B2-2A8E-40A9-94C0-88754C42E067}"/>
              </a:ext>
            </a:extLst>
          </p:cNvPr>
          <p:cNvSpPr>
            <a:spLocks noGrp="1" noChangeArrowheads="1"/>
          </p:cNvSpPr>
          <p:nvPr>
            <p:ph type="sldNum" sz="quarter" idx="12"/>
          </p:nvPr>
        </p:nvSpPr>
        <p:spPr>
          <a:ln/>
        </p:spPr>
        <p:txBody>
          <a:bodyPr/>
          <a:lstStyle>
            <a:lvl1pPr>
              <a:defRPr/>
            </a:lvl1pPr>
          </a:lstStyle>
          <a:p>
            <a:fld id="{C9D5163C-2D42-4B34-8E82-2617D33E7BA8}" type="slidenum">
              <a:rPr lang="en-US" altLang="ja-JP"/>
              <a:pPr/>
              <a:t>‹#›</a:t>
            </a:fld>
            <a:endParaRPr lang="en-US" altLang="ja-JP"/>
          </a:p>
        </p:txBody>
      </p:sp>
    </p:spTree>
    <p:extLst>
      <p:ext uri="{BB962C8B-B14F-4D97-AF65-F5344CB8AC3E}">
        <p14:creationId xmlns:p14="http://schemas.microsoft.com/office/powerpoint/2010/main" val="292057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F348474A-B706-4865-AFBD-036F03CC21A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6E8D6D9-258F-46EB-8332-F89D111BCB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ACAFD80-D01A-4429-BB43-812081BBD279}"/>
              </a:ext>
            </a:extLst>
          </p:cNvPr>
          <p:cNvSpPr>
            <a:spLocks noGrp="1" noChangeArrowheads="1"/>
          </p:cNvSpPr>
          <p:nvPr>
            <p:ph type="sldNum" sz="quarter" idx="12"/>
          </p:nvPr>
        </p:nvSpPr>
        <p:spPr>
          <a:ln/>
        </p:spPr>
        <p:txBody>
          <a:bodyPr/>
          <a:lstStyle>
            <a:lvl1pPr>
              <a:defRPr/>
            </a:lvl1pPr>
          </a:lstStyle>
          <a:p>
            <a:fld id="{42F356A4-6ECD-481C-B376-43E93AD3D602}" type="slidenum">
              <a:rPr lang="en-US" altLang="ja-JP"/>
              <a:pPr/>
              <a:t>‹#›</a:t>
            </a:fld>
            <a:endParaRPr lang="en-US" altLang="ja-JP"/>
          </a:p>
        </p:txBody>
      </p:sp>
    </p:spTree>
    <p:extLst>
      <p:ext uri="{BB962C8B-B14F-4D97-AF65-F5344CB8AC3E}">
        <p14:creationId xmlns:p14="http://schemas.microsoft.com/office/powerpoint/2010/main" val="6129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51FBCD2-0407-4943-92C4-8474A5FA6CD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B8EE104-FFFF-4BA7-A256-0E183D3AA1E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C314E3E-D1E7-4922-8D24-476003FE4652}"/>
              </a:ext>
            </a:extLst>
          </p:cNvPr>
          <p:cNvSpPr>
            <a:spLocks noGrp="1" noChangeArrowheads="1"/>
          </p:cNvSpPr>
          <p:nvPr>
            <p:ph type="sldNum" sz="quarter" idx="12"/>
          </p:nvPr>
        </p:nvSpPr>
        <p:spPr>
          <a:ln/>
        </p:spPr>
        <p:txBody>
          <a:bodyPr/>
          <a:lstStyle>
            <a:lvl1pPr>
              <a:defRPr/>
            </a:lvl1pPr>
          </a:lstStyle>
          <a:p>
            <a:fld id="{74D2E4ED-9054-4EB5-8C01-CE1A555818C7}" type="slidenum">
              <a:rPr lang="en-US" altLang="ja-JP"/>
              <a:pPr/>
              <a:t>‹#›</a:t>
            </a:fld>
            <a:endParaRPr lang="en-US" altLang="ja-JP"/>
          </a:p>
        </p:txBody>
      </p:sp>
    </p:spTree>
    <p:extLst>
      <p:ext uri="{BB962C8B-B14F-4D97-AF65-F5344CB8AC3E}">
        <p14:creationId xmlns:p14="http://schemas.microsoft.com/office/powerpoint/2010/main" val="214070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70261C0-E0BB-4DE3-8FCA-7F4F7D4EBEB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9B244DD2-A1BA-41E7-ACA5-889778C9D23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1EB2A36-C916-4DF7-8809-F419B458E657}"/>
              </a:ext>
            </a:extLst>
          </p:cNvPr>
          <p:cNvSpPr>
            <a:spLocks noGrp="1" noChangeArrowheads="1"/>
          </p:cNvSpPr>
          <p:nvPr>
            <p:ph type="sldNum" sz="quarter" idx="12"/>
          </p:nvPr>
        </p:nvSpPr>
        <p:spPr>
          <a:ln/>
        </p:spPr>
        <p:txBody>
          <a:bodyPr/>
          <a:lstStyle>
            <a:lvl1pPr>
              <a:defRPr/>
            </a:lvl1pPr>
          </a:lstStyle>
          <a:p>
            <a:fld id="{18A595F5-9517-4485-A827-DFC92C6CCC1F}" type="slidenum">
              <a:rPr lang="en-US" altLang="ja-JP"/>
              <a:pPr/>
              <a:t>‹#›</a:t>
            </a:fld>
            <a:endParaRPr lang="en-US" altLang="ja-JP"/>
          </a:p>
        </p:txBody>
      </p:sp>
    </p:spTree>
    <p:extLst>
      <p:ext uri="{BB962C8B-B14F-4D97-AF65-F5344CB8AC3E}">
        <p14:creationId xmlns:p14="http://schemas.microsoft.com/office/powerpoint/2010/main" val="95749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BBE372FE-14AD-485A-84EE-287B8DE380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891625FC-CDA2-41D1-9626-5198FB7B213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8F1421D-C6AD-4E3B-8A56-A9CC9F84D71D}"/>
              </a:ext>
            </a:extLst>
          </p:cNvPr>
          <p:cNvSpPr>
            <a:spLocks noGrp="1" noChangeArrowheads="1"/>
          </p:cNvSpPr>
          <p:nvPr>
            <p:ph type="sldNum" sz="quarter" idx="12"/>
          </p:nvPr>
        </p:nvSpPr>
        <p:spPr>
          <a:ln/>
        </p:spPr>
        <p:txBody>
          <a:bodyPr/>
          <a:lstStyle>
            <a:lvl1pPr>
              <a:defRPr/>
            </a:lvl1pPr>
          </a:lstStyle>
          <a:p>
            <a:fld id="{12134E1D-0CF3-4693-8E64-947C81D81ABD}" type="slidenum">
              <a:rPr lang="en-US" altLang="ja-JP"/>
              <a:pPr/>
              <a:t>‹#›</a:t>
            </a:fld>
            <a:endParaRPr lang="en-US" altLang="ja-JP"/>
          </a:p>
        </p:txBody>
      </p:sp>
    </p:spTree>
    <p:extLst>
      <p:ext uri="{BB962C8B-B14F-4D97-AF65-F5344CB8AC3E}">
        <p14:creationId xmlns:p14="http://schemas.microsoft.com/office/powerpoint/2010/main" val="80977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079179-F434-4D3A-AD48-180CBB87A1E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8C4D5CEB-5C84-45AF-8EBA-82BED117A3C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AF44E508-C4C2-4B3C-BE95-3FE1150E028C}"/>
              </a:ext>
            </a:extLst>
          </p:cNvPr>
          <p:cNvSpPr>
            <a:spLocks noGrp="1" noChangeArrowheads="1"/>
          </p:cNvSpPr>
          <p:nvPr>
            <p:ph type="sldNum" sz="quarter" idx="12"/>
          </p:nvPr>
        </p:nvSpPr>
        <p:spPr>
          <a:ln/>
        </p:spPr>
        <p:txBody>
          <a:bodyPr/>
          <a:lstStyle>
            <a:lvl1pPr>
              <a:defRPr/>
            </a:lvl1pPr>
          </a:lstStyle>
          <a:p>
            <a:fld id="{18425309-B3A9-4D34-B544-C712C34A6902}" type="slidenum">
              <a:rPr lang="en-US" altLang="ja-JP"/>
              <a:pPr/>
              <a:t>‹#›</a:t>
            </a:fld>
            <a:endParaRPr lang="en-US" altLang="ja-JP"/>
          </a:p>
        </p:txBody>
      </p:sp>
    </p:spTree>
    <p:extLst>
      <p:ext uri="{BB962C8B-B14F-4D97-AF65-F5344CB8AC3E}">
        <p14:creationId xmlns:p14="http://schemas.microsoft.com/office/powerpoint/2010/main" val="178144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DB2E35CE-855C-4433-9F79-98D44EBB12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EEB2AF-5A76-43CA-905E-53EBB2F881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AF25541-F17F-473C-BD2C-B1C28DD59974}"/>
              </a:ext>
            </a:extLst>
          </p:cNvPr>
          <p:cNvSpPr>
            <a:spLocks noGrp="1" noChangeArrowheads="1"/>
          </p:cNvSpPr>
          <p:nvPr>
            <p:ph type="sldNum" sz="quarter" idx="12"/>
          </p:nvPr>
        </p:nvSpPr>
        <p:spPr>
          <a:ln/>
        </p:spPr>
        <p:txBody>
          <a:bodyPr/>
          <a:lstStyle>
            <a:lvl1pPr>
              <a:defRPr/>
            </a:lvl1pPr>
          </a:lstStyle>
          <a:p>
            <a:fld id="{FC7A887A-E582-402A-AAF3-954211EF1162}" type="slidenum">
              <a:rPr lang="en-US" altLang="ja-JP"/>
              <a:pPr/>
              <a:t>‹#›</a:t>
            </a:fld>
            <a:endParaRPr lang="en-US" altLang="ja-JP"/>
          </a:p>
        </p:txBody>
      </p:sp>
    </p:spTree>
    <p:extLst>
      <p:ext uri="{BB962C8B-B14F-4D97-AF65-F5344CB8AC3E}">
        <p14:creationId xmlns:p14="http://schemas.microsoft.com/office/powerpoint/2010/main" val="204606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D23A9BFC-8E9E-4EA3-8AE4-47C67F92AED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4F15215-457C-47FD-AED5-8258A31C449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5C43264-BF79-45BB-8F4F-D280BD39FC70}"/>
              </a:ext>
            </a:extLst>
          </p:cNvPr>
          <p:cNvSpPr>
            <a:spLocks noGrp="1" noChangeArrowheads="1"/>
          </p:cNvSpPr>
          <p:nvPr>
            <p:ph type="sldNum" sz="quarter" idx="12"/>
          </p:nvPr>
        </p:nvSpPr>
        <p:spPr>
          <a:ln/>
        </p:spPr>
        <p:txBody>
          <a:bodyPr/>
          <a:lstStyle>
            <a:lvl1pPr>
              <a:defRPr/>
            </a:lvl1pPr>
          </a:lstStyle>
          <a:p>
            <a:fld id="{D6856406-8F4B-4AF1-86D0-9D7FEE0B25BD}" type="slidenum">
              <a:rPr lang="en-US" altLang="ja-JP"/>
              <a:pPr/>
              <a:t>‹#›</a:t>
            </a:fld>
            <a:endParaRPr lang="en-US" altLang="ja-JP"/>
          </a:p>
        </p:txBody>
      </p:sp>
    </p:spTree>
    <p:extLst>
      <p:ext uri="{BB962C8B-B14F-4D97-AF65-F5344CB8AC3E}">
        <p14:creationId xmlns:p14="http://schemas.microsoft.com/office/powerpoint/2010/main" val="103134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DB7F83-3E85-482C-9A07-7D932F1C608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89FC107D-F1A2-491A-84E8-C9779B1849E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5DCC42CB-6D1B-4A38-B8D5-1B3AAEC62C7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a:extLst>
              <a:ext uri="{FF2B5EF4-FFF2-40B4-BE49-F238E27FC236}">
                <a16:creationId xmlns:a16="http://schemas.microsoft.com/office/drawing/2014/main" id="{94146F62-CC46-4CF2-8555-BE0601DCFAD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a:extLst>
              <a:ext uri="{FF2B5EF4-FFF2-40B4-BE49-F238E27FC236}">
                <a16:creationId xmlns:a16="http://schemas.microsoft.com/office/drawing/2014/main" id="{38D89AD6-6F94-423A-A00C-54BA22CAE97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E4D180A-A354-40C1-A79C-4DE927D81D4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8C402A11-737E-4070-AF68-5FE4DB41A603}"/>
              </a:ext>
            </a:extLst>
          </p:cNvPr>
          <p:cNvSpPr>
            <a:spLocks noGrp="1"/>
          </p:cNvSpPr>
          <p:nvPr>
            <p:ph type="ctrTitle"/>
          </p:nvPr>
        </p:nvSpPr>
        <p:spPr>
          <a:xfrm>
            <a:off x="1403350" y="836613"/>
            <a:ext cx="6858000" cy="2387600"/>
          </a:xfrm>
        </p:spPr>
        <p:txBody>
          <a:bodyPr/>
          <a:lstStyle/>
          <a:p>
            <a:r>
              <a:rPr lang="en-US" altLang="ja-JP" b="1"/>
              <a:t>4</a:t>
            </a:r>
            <a:r>
              <a:rPr lang="ja-JP" altLang="en-US" b="1"/>
              <a:t>月から中学生！</a:t>
            </a:r>
            <a:br>
              <a:rPr lang="en-US" altLang="ja-JP" b="1"/>
            </a:br>
            <a:r>
              <a:rPr lang="ja-JP" altLang="en-US" b="1"/>
              <a:t>がんばるぞ！</a:t>
            </a:r>
          </a:p>
        </p:txBody>
      </p:sp>
      <p:pic>
        <p:nvPicPr>
          <p:cNvPr id="3075" name="図 3">
            <a:extLst>
              <a:ext uri="{FF2B5EF4-FFF2-40B4-BE49-F238E27FC236}">
                <a16:creationId xmlns:a16="http://schemas.microsoft.com/office/drawing/2014/main" id="{33AC4227-A0C8-490C-823E-9A658F597F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98813"/>
            <a:ext cx="2870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図 4">
            <a:extLst>
              <a:ext uri="{FF2B5EF4-FFF2-40B4-BE49-F238E27FC236}">
                <a16:creationId xmlns:a16="http://schemas.microsoft.com/office/drawing/2014/main" id="{D23C4B81-F724-4BAE-AB24-50F2A016A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160713"/>
            <a:ext cx="29416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83E4DF15-5492-404D-AAF5-7B2955B90D25}"/>
              </a:ext>
            </a:extLst>
          </p:cNvPr>
          <p:cNvSpPr>
            <a:spLocks noChangeArrowheads="1"/>
          </p:cNvSpPr>
          <p:nvPr/>
        </p:nvSpPr>
        <p:spPr bwMode="auto">
          <a:xfrm>
            <a:off x="250825" y="1196975"/>
            <a:ext cx="43926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６　テスト</a:t>
            </a:r>
          </a:p>
        </p:txBody>
      </p:sp>
      <p:graphicFrame>
        <p:nvGraphicFramePr>
          <p:cNvPr id="9233" name="Group 17">
            <a:extLst>
              <a:ext uri="{FF2B5EF4-FFF2-40B4-BE49-F238E27FC236}">
                <a16:creationId xmlns:a16="http://schemas.microsoft.com/office/drawing/2014/main" id="{B91B305F-0EFE-4F7D-9E31-41DD174397E8}"/>
              </a:ext>
            </a:extLst>
          </p:cNvPr>
          <p:cNvGraphicFramePr>
            <a:graphicFrameLocks noGrp="1"/>
          </p:cNvGraphicFramePr>
          <p:nvPr/>
        </p:nvGraphicFramePr>
        <p:xfrm>
          <a:off x="611188" y="2133600"/>
          <a:ext cx="7848600" cy="4391025"/>
        </p:xfrm>
        <a:graphic>
          <a:graphicData uri="http://schemas.openxmlformats.org/drawingml/2006/table">
            <a:tbl>
              <a:tblPr/>
              <a:tblGrid>
                <a:gridCol w="3889375">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0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720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・絵や写真がたくさん</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ついている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・勉強のまとまりが終</a:t>
                      </a:r>
                      <a:r>
                        <a:rPr kumimoji="1" lang="ja-JP" altLang="en-US" sz="2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わ</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28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50" charset="-128"/>
                        </a:rPr>
                        <a:t>る</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ごとに単元テストが</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ある</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・ほとんどが文字（白黒）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・中間テスト・期末テスト</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→まとめてある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・小テスト</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→よくある</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2" name="Rectangle 18">
            <a:extLst>
              <a:ext uri="{FF2B5EF4-FFF2-40B4-BE49-F238E27FC236}">
                <a16:creationId xmlns:a16="http://schemas.microsoft.com/office/drawing/2014/main" id="{ADD874AF-142A-4846-8047-842FC5CD9C17}"/>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12303" name="図 6">
            <a:extLst>
              <a:ext uri="{FF2B5EF4-FFF2-40B4-BE49-F238E27FC236}">
                <a16:creationId xmlns:a16="http://schemas.microsoft.com/office/drawing/2014/main" id="{41C27C14-DFC9-4954-925C-CF7556AB3FAD}"/>
              </a:ext>
            </a:extLst>
          </p:cNvPr>
          <p:cNvPicPr>
            <a:picLocks noChangeAspect="1"/>
          </p:cNvPicPr>
          <p:nvPr/>
        </p:nvPicPr>
        <p:blipFill>
          <a:blip r:embed="rId2">
            <a:extLst>
              <a:ext uri="{28A0092B-C50C-407E-A947-70E740481C1C}">
                <a14:useLocalDpi xmlns:a14="http://schemas.microsoft.com/office/drawing/2010/main" val="0"/>
              </a:ext>
            </a:extLst>
          </a:blip>
          <a:srcRect b="44292"/>
          <a:stretch>
            <a:fillRect/>
          </a:stretch>
        </p:blipFill>
        <p:spPr bwMode="auto">
          <a:xfrm>
            <a:off x="6084888" y="4508500"/>
            <a:ext cx="2351087" cy="197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6DA7268-2207-4E87-A9F1-30D2246D4800}"/>
              </a:ext>
            </a:extLst>
          </p:cNvPr>
          <p:cNvSpPr>
            <a:spLocks noChangeArrowheads="1"/>
          </p:cNvSpPr>
          <p:nvPr/>
        </p:nvSpPr>
        <p:spPr bwMode="auto">
          <a:xfrm>
            <a:off x="250825" y="1196975"/>
            <a:ext cx="43926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７　先生</a:t>
            </a:r>
          </a:p>
        </p:txBody>
      </p:sp>
      <p:graphicFrame>
        <p:nvGraphicFramePr>
          <p:cNvPr id="12291" name="Group 3">
            <a:extLst>
              <a:ext uri="{FF2B5EF4-FFF2-40B4-BE49-F238E27FC236}">
                <a16:creationId xmlns:a16="http://schemas.microsoft.com/office/drawing/2014/main" id="{C3DBED00-1020-40B7-ADB0-8E838F58F446}"/>
              </a:ext>
            </a:extLst>
          </p:cNvPr>
          <p:cNvGraphicFramePr>
            <a:graphicFrameLocks noGrp="1"/>
          </p:cNvGraphicFramePr>
          <p:nvPr/>
        </p:nvGraphicFramePr>
        <p:xfrm>
          <a:off x="468313" y="1989138"/>
          <a:ext cx="8207375" cy="4679950"/>
        </p:xfrm>
        <a:graphic>
          <a:graphicData uri="http://schemas.openxmlformats.org/drawingml/2006/table">
            <a:tbl>
              <a:tblPr/>
              <a:tblGrid>
                <a:gridCol w="4067166">
                  <a:extLst>
                    <a:ext uri="{9D8B030D-6E8A-4147-A177-3AD203B41FA5}">
                      <a16:colId xmlns:a16="http://schemas.microsoft.com/office/drawing/2014/main" val="20000"/>
                    </a:ext>
                  </a:extLst>
                </a:gridCol>
                <a:gridCol w="4140209">
                  <a:extLst>
                    <a:ext uri="{9D8B030D-6E8A-4147-A177-3AD203B41FA5}">
                      <a16:colId xmlns:a16="http://schemas.microsoft.com/office/drawing/2014/main" val="20001"/>
                    </a:ext>
                  </a:extLst>
                </a:gridCol>
              </a:tblGrid>
              <a:tr h="8201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L="91426" marR="914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・６年生の先生</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・「学習ルーム</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（特別支援学級）</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の先生</a:t>
                      </a: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・１年生の先生</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・「〇○学級</a:t>
                      </a: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（特別支援学級）</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の先生</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・教科ごとの先生</a:t>
                      </a:r>
                    </a:p>
                  </a:txBody>
                  <a:tcPr marL="91426" marR="914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6" name="Rectangle 14">
            <a:extLst>
              <a:ext uri="{FF2B5EF4-FFF2-40B4-BE49-F238E27FC236}">
                <a16:creationId xmlns:a16="http://schemas.microsoft.com/office/drawing/2014/main" id="{56F84A1D-9960-4F8A-8488-F2C61A9FACA2}"/>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13327" name="図 7">
            <a:extLst>
              <a:ext uri="{FF2B5EF4-FFF2-40B4-BE49-F238E27FC236}">
                <a16:creationId xmlns:a16="http://schemas.microsoft.com/office/drawing/2014/main" id="{BCFAF911-DC6F-442F-B9BD-495119840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50925" y="4789488"/>
            <a:ext cx="20732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図 8">
            <a:extLst>
              <a:ext uri="{FF2B5EF4-FFF2-40B4-BE49-F238E27FC236}">
                <a16:creationId xmlns:a16="http://schemas.microsoft.com/office/drawing/2014/main" id="{5707E07C-A0CA-4A0E-9968-B0FBB5176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14541">
            <a:off x="5761038" y="4027488"/>
            <a:ext cx="16414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0F31E6A-9B69-47DE-9CA6-1831B351CC4D}"/>
              </a:ext>
            </a:extLst>
          </p:cNvPr>
          <p:cNvSpPr>
            <a:spLocks noChangeArrowheads="1"/>
          </p:cNvSpPr>
          <p:nvPr/>
        </p:nvSpPr>
        <p:spPr bwMode="auto">
          <a:xfrm>
            <a:off x="250825" y="1196975"/>
            <a:ext cx="43926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８　教科</a:t>
            </a:r>
          </a:p>
        </p:txBody>
      </p:sp>
      <p:graphicFrame>
        <p:nvGraphicFramePr>
          <p:cNvPr id="11368" name="Group 104">
            <a:extLst>
              <a:ext uri="{FF2B5EF4-FFF2-40B4-BE49-F238E27FC236}">
                <a16:creationId xmlns:a16="http://schemas.microsoft.com/office/drawing/2014/main" id="{CD0297B8-6BB0-4E09-88F7-2E02D28B010C}"/>
              </a:ext>
            </a:extLst>
          </p:cNvPr>
          <p:cNvGraphicFramePr>
            <a:graphicFrameLocks noGrp="1"/>
          </p:cNvGraphicFramePr>
          <p:nvPr/>
        </p:nvGraphicFramePr>
        <p:xfrm>
          <a:off x="1042988" y="2133600"/>
          <a:ext cx="7489825" cy="3859213"/>
        </p:xfrm>
        <a:graphic>
          <a:graphicData uri="http://schemas.openxmlformats.org/drawingml/2006/table">
            <a:tbl>
              <a:tblPr/>
              <a:tblGrid>
                <a:gridCol w="1800225">
                  <a:extLst>
                    <a:ext uri="{9D8B030D-6E8A-4147-A177-3AD203B41FA5}">
                      <a16:colId xmlns:a16="http://schemas.microsoft.com/office/drawing/2014/main" val="20000"/>
                    </a:ext>
                  </a:extLst>
                </a:gridCol>
                <a:gridCol w="1801812">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7191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5048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国語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音楽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国語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音楽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算数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図画工作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数学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美術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理科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家庭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理科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技術・家庭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社会</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道徳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社会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道徳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英語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学活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英語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学活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8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体育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総合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保健体育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総合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379" name="Rectangle 14">
            <a:extLst>
              <a:ext uri="{FF2B5EF4-FFF2-40B4-BE49-F238E27FC236}">
                <a16:creationId xmlns:a16="http://schemas.microsoft.com/office/drawing/2014/main" id="{44C11140-40B4-48E0-B0F9-56C6609477A5}"/>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7" name="Group 77">
            <a:extLst>
              <a:ext uri="{FF2B5EF4-FFF2-40B4-BE49-F238E27FC236}">
                <a16:creationId xmlns:a16="http://schemas.microsoft.com/office/drawing/2014/main" id="{85BC3B6D-EBCA-4D0F-998D-9E65EA50F6D5}"/>
              </a:ext>
            </a:extLst>
          </p:cNvPr>
          <p:cNvGraphicFramePr>
            <a:graphicFrameLocks noGrp="1"/>
          </p:cNvGraphicFramePr>
          <p:nvPr/>
        </p:nvGraphicFramePr>
        <p:xfrm>
          <a:off x="646113" y="1700213"/>
          <a:ext cx="8137525" cy="4829175"/>
        </p:xfrm>
        <a:graphic>
          <a:graphicData uri="http://schemas.openxmlformats.org/drawingml/2006/table">
            <a:tbl>
              <a:tblPr/>
              <a:tblGrid>
                <a:gridCol w="2088149">
                  <a:extLst>
                    <a:ext uri="{9D8B030D-6E8A-4147-A177-3AD203B41FA5}">
                      <a16:colId xmlns:a16="http://schemas.microsoft.com/office/drawing/2014/main" val="20000"/>
                    </a:ext>
                  </a:extLst>
                </a:gridCol>
                <a:gridCol w="3096221">
                  <a:extLst>
                    <a:ext uri="{9D8B030D-6E8A-4147-A177-3AD203B41FA5}">
                      <a16:colId xmlns:a16="http://schemas.microsoft.com/office/drawing/2014/main" val="20001"/>
                    </a:ext>
                  </a:extLst>
                </a:gridCol>
                <a:gridCol w="2953154">
                  <a:extLst>
                    <a:ext uri="{9D8B030D-6E8A-4147-A177-3AD203B41FA5}">
                      <a16:colId xmlns:a16="http://schemas.microsoft.com/office/drawing/2014/main" val="20002"/>
                    </a:ext>
                  </a:extLst>
                </a:gridCol>
              </a:tblGrid>
              <a:tr h="7012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endParaRP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3399FF"/>
                          </a:solidFill>
                          <a:effectLst/>
                          <a:latin typeface="Arial" panose="020B0604020202020204" pitchFamily="34" charset="0"/>
                          <a:ea typeface="ＭＳ Ｐゴシック" panose="020B0600070205080204" pitchFamily="50" charset="-128"/>
                        </a:rPr>
                        <a:t>小学生</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9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呼び方</a:t>
                      </a: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児童（じどう）</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生徒（せいと）</a:t>
                      </a: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9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授業</a:t>
                      </a: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４５分</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５０分</a:t>
                      </a: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39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休み時間</a:t>
                      </a: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１０分</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１５分（</a:t>
                      </a: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時間目後）</a:t>
                      </a: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１０分</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9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昼休み</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４５分</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４５分</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4268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給食</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a:t>
                      </a:r>
                      <a:r>
                        <a:rPr kumimoji="1"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準備から</a:t>
                      </a:r>
                      <a:endParaRPr kumimoji="1" lang="en-US" altLang="ja-JP"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片付けまで</a:t>
                      </a:r>
                      <a:endParaRPr kumimoji="1" lang="ja-JP" altLang="ja-JP"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45</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分</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３５分</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39" marR="91439"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92" name="Rectangle 15">
            <a:extLst>
              <a:ext uri="{FF2B5EF4-FFF2-40B4-BE49-F238E27FC236}">
                <a16:creationId xmlns:a16="http://schemas.microsoft.com/office/drawing/2014/main" id="{8ED2C214-6769-49D3-A9DB-1D05DDC3D995}"/>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sp>
        <p:nvSpPr>
          <p:cNvPr id="15393" name="Rectangle 76">
            <a:extLst>
              <a:ext uri="{FF2B5EF4-FFF2-40B4-BE49-F238E27FC236}">
                <a16:creationId xmlns:a16="http://schemas.microsoft.com/office/drawing/2014/main" id="{1D34CF2F-9341-4E80-ACFF-BAC3FE3938E8}"/>
              </a:ext>
            </a:extLst>
          </p:cNvPr>
          <p:cNvSpPr>
            <a:spLocks noChangeArrowheads="1"/>
          </p:cNvSpPr>
          <p:nvPr/>
        </p:nvSpPr>
        <p:spPr bwMode="auto">
          <a:xfrm>
            <a:off x="250825" y="981075"/>
            <a:ext cx="43926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９　その他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7" name="Group 77">
            <a:extLst>
              <a:ext uri="{FF2B5EF4-FFF2-40B4-BE49-F238E27FC236}">
                <a16:creationId xmlns:a16="http://schemas.microsoft.com/office/drawing/2014/main" id="{B1AE3835-3249-4651-ABD2-F25443E927DD}"/>
              </a:ext>
            </a:extLst>
          </p:cNvPr>
          <p:cNvGraphicFramePr>
            <a:graphicFrameLocks noGrp="1"/>
          </p:cNvGraphicFramePr>
          <p:nvPr/>
        </p:nvGraphicFramePr>
        <p:xfrm>
          <a:off x="395288" y="1844675"/>
          <a:ext cx="8066087" cy="2762250"/>
        </p:xfrm>
        <a:graphic>
          <a:graphicData uri="http://schemas.openxmlformats.org/drawingml/2006/table">
            <a:tbl>
              <a:tblPr/>
              <a:tblGrid>
                <a:gridCol w="2017340">
                  <a:extLst>
                    <a:ext uri="{9D8B030D-6E8A-4147-A177-3AD203B41FA5}">
                      <a16:colId xmlns:a16="http://schemas.microsoft.com/office/drawing/2014/main" val="20000"/>
                    </a:ext>
                  </a:extLst>
                </a:gridCol>
                <a:gridCol w="2807244">
                  <a:extLst>
                    <a:ext uri="{9D8B030D-6E8A-4147-A177-3AD203B41FA5}">
                      <a16:colId xmlns:a16="http://schemas.microsoft.com/office/drawing/2014/main" val="20001"/>
                    </a:ext>
                  </a:extLst>
                </a:gridCol>
                <a:gridCol w="3241503">
                  <a:extLst>
                    <a:ext uri="{9D8B030D-6E8A-4147-A177-3AD203B41FA5}">
                      <a16:colId xmlns:a16="http://schemas.microsoft.com/office/drawing/2014/main" val="20002"/>
                    </a:ext>
                  </a:extLst>
                </a:gridCol>
              </a:tblGrid>
              <a:tr h="70123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4000" b="0" i="0" u="none" strike="noStrike" cap="none" normalizeH="0" baseline="0" dirty="0">
                        <a:ln>
                          <a:noFill/>
                        </a:ln>
                        <a:solidFill>
                          <a:srgbClr val="3399FF"/>
                        </a:solidFill>
                        <a:effectLst/>
                        <a:latin typeface="Arial" panose="020B0604020202020204" pitchFamily="34" charset="0"/>
                        <a:ea typeface="ＭＳ Ｐゴシック" panose="020B0600070205080204" pitchFamily="50" charset="-128"/>
                      </a:endParaRPr>
                    </a:p>
                  </a:txBody>
                  <a:tcPr marL="91446" marR="91446"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3399FF"/>
                          </a:solidFill>
                          <a:effectLst/>
                          <a:latin typeface="Arial" panose="020B0604020202020204" pitchFamily="34" charset="0"/>
                          <a:ea typeface="ＭＳ Ｐゴシック" panose="020B0600070205080204" pitchFamily="50" charset="-128"/>
                        </a:rPr>
                        <a:t>小学生</a:t>
                      </a:r>
                    </a:p>
                  </a:txBody>
                  <a:tcPr marL="91446" marR="91446"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L="91446" marR="91446"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0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掃除</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昼休みのあと</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6</a:t>
                      </a: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時間目のあと</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71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下校の時間</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３時半ごろ</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→ほとんど帰る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４時～４時半ごろ</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→部活に入っている　</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人は部活に行く</a:t>
                      </a:r>
                      <a:endParaRPr kumimoji="1" lang="ja-JP"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6" marR="91446"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404" name="Rectangle 15">
            <a:extLst>
              <a:ext uri="{FF2B5EF4-FFF2-40B4-BE49-F238E27FC236}">
                <a16:creationId xmlns:a16="http://schemas.microsoft.com/office/drawing/2014/main" id="{00147E28-B812-45A7-B427-EA247C9EE618}"/>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sp>
        <p:nvSpPr>
          <p:cNvPr id="16405" name="Rectangle 76">
            <a:extLst>
              <a:ext uri="{FF2B5EF4-FFF2-40B4-BE49-F238E27FC236}">
                <a16:creationId xmlns:a16="http://schemas.microsoft.com/office/drawing/2014/main" id="{22D114B9-016D-48AE-88E6-10DD92C5FEAB}"/>
              </a:ext>
            </a:extLst>
          </p:cNvPr>
          <p:cNvSpPr>
            <a:spLocks noChangeArrowheads="1"/>
          </p:cNvSpPr>
          <p:nvPr/>
        </p:nvSpPr>
        <p:spPr bwMode="auto">
          <a:xfrm>
            <a:off x="250825" y="981075"/>
            <a:ext cx="52578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９　その他つづき</a:t>
            </a:r>
          </a:p>
        </p:txBody>
      </p:sp>
      <p:sp>
        <p:nvSpPr>
          <p:cNvPr id="16406" name="Rectangle 76">
            <a:extLst>
              <a:ext uri="{FF2B5EF4-FFF2-40B4-BE49-F238E27FC236}">
                <a16:creationId xmlns:a16="http://schemas.microsoft.com/office/drawing/2014/main" id="{3911376B-CB42-4B88-8BB9-33C2D96E4ABD}"/>
              </a:ext>
            </a:extLst>
          </p:cNvPr>
          <p:cNvSpPr>
            <a:spLocks noChangeArrowheads="1"/>
          </p:cNvSpPr>
          <p:nvPr/>
        </p:nvSpPr>
        <p:spPr bwMode="auto">
          <a:xfrm>
            <a:off x="5219700" y="4606925"/>
            <a:ext cx="33115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chemeClr val="tx2"/>
                </a:solidFill>
              </a:rPr>
              <a:t>※</a:t>
            </a:r>
            <a:r>
              <a:rPr lang="ja-JP" altLang="en-US" sz="2800">
                <a:solidFill>
                  <a:schemeClr val="tx2"/>
                </a:solidFill>
              </a:rPr>
              <a:t>水曜だけは</a:t>
            </a:r>
            <a:r>
              <a:rPr lang="en-US" altLang="ja-JP" sz="2800">
                <a:solidFill>
                  <a:schemeClr val="tx2"/>
                </a:solidFill>
              </a:rPr>
              <a:t>3</a:t>
            </a:r>
            <a:r>
              <a:rPr lang="ja-JP" altLang="en-US" sz="2800">
                <a:solidFill>
                  <a:schemeClr val="tx2"/>
                </a:solidFill>
              </a:rPr>
              <a:t>時半</a:t>
            </a:r>
          </a:p>
        </p:txBody>
      </p:sp>
      <p:sp>
        <p:nvSpPr>
          <p:cNvPr id="16407" name="Rectangle 76">
            <a:extLst>
              <a:ext uri="{FF2B5EF4-FFF2-40B4-BE49-F238E27FC236}">
                <a16:creationId xmlns:a16="http://schemas.microsoft.com/office/drawing/2014/main" id="{D750CF82-7903-44B2-A49F-1CFF5BC06009}"/>
              </a:ext>
            </a:extLst>
          </p:cNvPr>
          <p:cNvSpPr>
            <a:spLocks noChangeArrowheads="1"/>
          </p:cNvSpPr>
          <p:nvPr/>
        </p:nvSpPr>
        <p:spPr bwMode="auto">
          <a:xfrm>
            <a:off x="5213350" y="5435600"/>
            <a:ext cx="35988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chemeClr val="tx2"/>
                </a:solidFill>
              </a:rPr>
              <a:t>※</a:t>
            </a:r>
            <a:r>
              <a:rPr lang="ja-JP" altLang="en-US" sz="2800">
                <a:solidFill>
                  <a:schemeClr val="tx2"/>
                </a:solidFill>
              </a:rPr>
              <a:t>部活の下校時刻は季節によって違います。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0582DF5-F701-4BFF-BE52-42A3BFFAE595}"/>
              </a:ext>
            </a:extLst>
          </p:cNvPr>
          <p:cNvSpPr>
            <a:spLocks noGrp="1" noChangeArrowheads="1"/>
          </p:cNvSpPr>
          <p:nvPr>
            <p:ph type="title"/>
          </p:nvPr>
        </p:nvSpPr>
        <p:spPr>
          <a:xfrm>
            <a:off x="611188" y="1268413"/>
            <a:ext cx="7940675" cy="4824412"/>
          </a:xfrm>
        </p:spPr>
        <p:txBody>
          <a:bodyPr/>
          <a:lstStyle/>
          <a:p>
            <a:pPr eaLnBrk="1" hangingPunct="1"/>
            <a:r>
              <a:rPr lang="ja-JP" altLang="en-US" sz="4800" b="1">
                <a:solidFill>
                  <a:srgbClr val="FF0066"/>
                </a:solidFill>
              </a:rPr>
              <a:t>●●中学校に</a:t>
            </a:r>
            <a:r>
              <a:rPr lang="ja-JP" altLang="en-US" sz="4800" b="1"/>
              <a:t>は、</a:t>
            </a:r>
            <a:br>
              <a:rPr lang="en-US" altLang="ja-JP" sz="4800" b="1"/>
            </a:br>
            <a:r>
              <a:rPr lang="ja-JP" altLang="en-US" sz="4800" b="1">
                <a:solidFill>
                  <a:srgbClr val="3399FF"/>
                </a:solidFill>
              </a:rPr>
              <a:t>〇〇小学校</a:t>
            </a:r>
            <a:r>
              <a:rPr lang="ja-JP" altLang="en-US" sz="4800" b="1"/>
              <a:t>と</a:t>
            </a:r>
            <a:br>
              <a:rPr lang="en-US" altLang="ja-JP" sz="4800" b="1"/>
            </a:br>
            <a:r>
              <a:rPr lang="ja-JP" altLang="en-US" sz="4800" b="1">
                <a:solidFill>
                  <a:srgbClr val="00B050"/>
                </a:solidFill>
              </a:rPr>
              <a:t>☆☆小学校</a:t>
            </a:r>
            <a:r>
              <a:rPr lang="ja-JP" altLang="en-US" sz="4800" b="1"/>
              <a:t>の</a:t>
            </a:r>
            <a:br>
              <a:rPr lang="en-US" altLang="ja-JP" sz="4800" b="1"/>
            </a:br>
            <a:r>
              <a:rPr lang="ja-JP" altLang="en-US" sz="4800" b="1"/>
              <a:t>児童がいきます。</a:t>
            </a:r>
            <a:br>
              <a:rPr lang="en-US" altLang="ja-JP" sz="4800" b="1"/>
            </a:br>
            <a:r>
              <a:rPr lang="ja-JP" altLang="en-US" sz="4800" b="1"/>
              <a:t>友達や先生が増えます。</a:t>
            </a:r>
            <a:br>
              <a:rPr lang="en-US" altLang="ja-JP" sz="4800" b="1"/>
            </a:br>
            <a:r>
              <a:rPr lang="ja-JP" altLang="en-US" sz="4800" b="1"/>
              <a:t>だから</a:t>
            </a:r>
            <a:br>
              <a:rPr lang="en-US" altLang="ja-JP" sz="4800" b="1"/>
            </a:br>
            <a:r>
              <a:rPr lang="ja-JP" altLang="en-US" sz="4800" b="1"/>
              <a:t>楽しいことも増えますよ！</a:t>
            </a:r>
            <a:br>
              <a:rPr lang="en-US" altLang="ja-JP" sz="4800" b="1"/>
            </a:br>
            <a:endParaRPr lang="ja-JP" altLang="en-US" sz="4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a:extLst>
              <a:ext uri="{FF2B5EF4-FFF2-40B4-BE49-F238E27FC236}">
                <a16:creationId xmlns:a16="http://schemas.microsoft.com/office/drawing/2014/main" id="{45970D05-043B-46C6-AE04-C4DC52EF2F6B}"/>
              </a:ext>
            </a:extLst>
          </p:cNvPr>
          <p:cNvSpPr>
            <a:spLocks noChangeArrowheads="1"/>
          </p:cNvSpPr>
          <p:nvPr/>
        </p:nvSpPr>
        <p:spPr bwMode="auto">
          <a:xfrm>
            <a:off x="611188" y="765175"/>
            <a:ext cx="8785225"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4800">
                <a:solidFill>
                  <a:schemeClr val="tx2"/>
                </a:solidFill>
              </a:rPr>
              <a:t>　　　　　　　入学式</a:t>
            </a:r>
            <a:endParaRPr lang="en-US" altLang="ja-JP" sz="4800">
              <a:solidFill>
                <a:schemeClr val="tx2"/>
              </a:solidFill>
            </a:endParaRPr>
          </a:p>
          <a:p>
            <a:pPr>
              <a:spcBef>
                <a:spcPct val="0"/>
              </a:spcBef>
              <a:buFontTx/>
              <a:buNone/>
            </a:pPr>
            <a:r>
              <a:rPr lang="ja-JP" altLang="en-US" sz="4800">
                <a:solidFill>
                  <a:schemeClr val="tx2"/>
                </a:solidFill>
              </a:rPr>
              <a:t>　　　　</a:t>
            </a:r>
            <a:r>
              <a:rPr lang="en-US" altLang="ja-JP" sz="4800">
                <a:solidFill>
                  <a:schemeClr val="tx2"/>
                </a:solidFill>
              </a:rPr>
              <a:t>4</a:t>
            </a:r>
            <a:r>
              <a:rPr lang="ja-JP" altLang="en-US" sz="4800">
                <a:solidFill>
                  <a:schemeClr val="tx2"/>
                </a:solidFill>
              </a:rPr>
              <a:t>月〇日　〇曜日</a:t>
            </a:r>
            <a:endParaRPr lang="en-US" altLang="ja-JP" sz="4800">
              <a:solidFill>
                <a:schemeClr val="tx2"/>
              </a:solidFill>
            </a:endParaRPr>
          </a:p>
          <a:p>
            <a:pPr>
              <a:spcBef>
                <a:spcPct val="0"/>
              </a:spcBef>
              <a:buFontTx/>
              <a:buNone/>
            </a:pPr>
            <a:endParaRPr lang="en-US" altLang="ja-JP" sz="4800">
              <a:solidFill>
                <a:schemeClr val="tx2"/>
              </a:solidFill>
            </a:endParaRPr>
          </a:p>
          <a:p>
            <a:pPr>
              <a:spcBef>
                <a:spcPct val="0"/>
              </a:spcBef>
              <a:buFontTx/>
              <a:buNone/>
            </a:pPr>
            <a:r>
              <a:rPr lang="ja-JP" altLang="en-US" sz="4800">
                <a:solidFill>
                  <a:schemeClr val="tx2"/>
                </a:solidFill>
              </a:rPr>
              <a:t>　　さあ！いよいよ中学生！</a:t>
            </a:r>
            <a:endParaRPr lang="en-US" altLang="ja-JP" sz="4800">
              <a:solidFill>
                <a:schemeClr val="tx2"/>
              </a:solidFill>
            </a:endParaRPr>
          </a:p>
          <a:p>
            <a:pPr>
              <a:spcBef>
                <a:spcPct val="0"/>
              </a:spcBef>
              <a:buFontTx/>
              <a:buNone/>
            </a:pPr>
            <a:r>
              <a:rPr lang="ja-JP" altLang="en-US" sz="4800">
                <a:solidFill>
                  <a:schemeClr val="tx2"/>
                </a:solidFill>
              </a:rPr>
              <a:t>　　　　　がんばるぞー</a:t>
            </a:r>
            <a:r>
              <a:rPr lang="en-US" altLang="ja-JP" sz="4800">
                <a:solidFill>
                  <a:schemeClr val="tx2"/>
                </a:solidFill>
              </a:rPr>
              <a:t>‼</a:t>
            </a:r>
          </a:p>
          <a:p>
            <a:pPr>
              <a:spcBef>
                <a:spcPct val="0"/>
              </a:spcBef>
              <a:buFontTx/>
              <a:buNone/>
            </a:pPr>
            <a:endParaRPr lang="en-US" altLang="ja-JP" sz="4800">
              <a:solidFill>
                <a:schemeClr val="tx2"/>
              </a:solidFill>
            </a:endParaRPr>
          </a:p>
          <a:p>
            <a:pPr>
              <a:spcBef>
                <a:spcPct val="0"/>
              </a:spcBef>
              <a:buFontTx/>
              <a:buNone/>
            </a:pPr>
            <a:endParaRPr lang="en-US" altLang="ja-JP" sz="4800">
              <a:solidFill>
                <a:schemeClr val="tx2"/>
              </a:solidFill>
            </a:endParaRPr>
          </a:p>
        </p:txBody>
      </p:sp>
      <p:pic>
        <p:nvPicPr>
          <p:cNvPr id="18435" name="図 1">
            <a:extLst>
              <a:ext uri="{FF2B5EF4-FFF2-40B4-BE49-F238E27FC236}">
                <a16:creationId xmlns:a16="http://schemas.microsoft.com/office/drawing/2014/main" id="{15249730-22A8-4264-9325-700D8BFA6E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4532313"/>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CAF46C0-A996-4CD9-AC6B-C1658E2757FE}"/>
              </a:ext>
            </a:extLst>
          </p:cNvPr>
          <p:cNvSpPr>
            <a:spLocks noGrp="1" noChangeArrowheads="1"/>
          </p:cNvSpPr>
          <p:nvPr>
            <p:ph type="title"/>
          </p:nvPr>
        </p:nvSpPr>
        <p:spPr>
          <a:xfrm>
            <a:off x="900113" y="185738"/>
            <a:ext cx="7940675" cy="936625"/>
          </a:xfrm>
        </p:spPr>
        <p:txBody>
          <a:bodyPr/>
          <a:lstStyle/>
          <a:p>
            <a:pPr eaLnBrk="1" hangingPunct="1"/>
            <a:r>
              <a:rPr lang="ja-JP" altLang="en-US" sz="6000" b="1"/>
              <a:t>「</a:t>
            </a:r>
            <a:r>
              <a:rPr lang="en-US" altLang="ja-JP" sz="6000" b="1"/>
              <a:t>4</a:t>
            </a:r>
            <a:r>
              <a:rPr lang="ja-JP" altLang="en-US" sz="6000" b="1"/>
              <a:t>月から中学生！」</a:t>
            </a:r>
          </a:p>
        </p:txBody>
      </p:sp>
      <p:sp>
        <p:nvSpPr>
          <p:cNvPr id="4099" name="テキスト ボックス 1">
            <a:extLst>
              <a:ext uri="{FF2B5EF4-FFF2-40B4-BE49-F238E27FC236}">
                <a16:creationId xmlns:a16="http://schemas.microsoft.com/office/drawing/2014/main" id="{FD333746-D29B-44B4-A4C4-64F7FB8B69D4}"/>
              </a:ext>
            </a:extLst>
          </p:cNvPr>
          <p:cNvSpPr txBox="1">
            <a:spLocks noChangeArrowheads="1"/>
          </p:cNvSpPr>
          <p:nvPr/>
        </p:nvSpPr>
        <p:spPr bwMode="auto">
          <a:xfrm>
            <a:off x="1233488" y="1160463"/>
            <a:ext cx="72723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４月になると中学生になります。</a:t>
            </a:r>
            <a:endParaRPr lang="en-US" altLang="ja-JP" sz="1800"/>
          </a:p>
          <a:p>
            <a:pPr>
              <a:spcBef>
                <a:spcPct val="0"/>
              </a:spcBef>
              <a:buFontTx/>
              <a:buNone/>
            </a:pPr>
            <a:endParaRPr lang="en-US" altLang="ja-JP" sz="1800"/>
          </a:p>
          <a:p>
            <a:pPr>
              <a:spcBef>
                <a:spcPct val="0"/>
              </a:spcBef>
              <a:buFontTx/>
              <a:buNone/>
            </a:pPr>
            <a:r>
              <a:rPr lang="ja-JP" altLang="en-US" sz="1800"/>
              <a:t>中学校は小学校と違うところがたくさんありとてもワクワクします。</a:t>
            </a:r>
            <a:endParaRPr lang="en-US" altLang="ja-JP" sz="1800"/>
          </a:p>
          <a:p>
            <a:pPr>
              <a:spcBef>
                <a:spcPct val="0"/>
              </a:spcBef>
              <a:buFontTx/>
              <a:buNone/>
            </a:pPr>
            <a:r>
              <a:rPr lang="ja-JP" altLang="en-US" sz="1800"/>
              <a:t>授業の名前、服装、部活動などたくさん楽しいことが待っています。</a:t>
            </a:r>
            <a:endParaRPr lang="en-US" altLang="ja-JP" sz="1800"/>
          </a:p>
          <a:p>
            <a:pPr>
              <a:spcBef>
                <a:spcPct val="0"/>
              </a:spcBef>
              <a:buFontTx/>
              <a:buNone/>
            </a:pPr>
            <a:r>
              <a:rPr lang="ja-JP" altLang="en-US" sz="1800"/>
              <a:t>新しい友だちとも出会えるかもしれません。とても楽しみです。</a:t>
            </a:r>
            <a:endParaRPr lang="en-US" altLang="ja-JP" sz="1800"/>
          </a:p>
        </p:txBody>
      </p:sp>
      <p:sp>
        <p:nvSpPr>
          <p:cNvPr id="4100" name="テキスト ボックス 3">
            <a:extLst>
              <a:ext uri="{FF2B5EF4-FFF2-40B4-BE49-F238E27FC236}">
                <a16:creationId xmlns:a16="http://schemas.microsoft.com/office/drawing/2014/main" id="{33BB5A5D-095A-4B3F-A360-73C75FA34636}"/>
              </a:ext>
            </a:extLst>
          </p:cNvPr>
          <p:cNvSpPr txBox="1">
            <a:spLocks noChangeArrowheads="1"/>
          </p:cNvSpPr>
          <p:nvPr/>
        </p:nvSpPr>
        <p:spPr bwMode="auto">
          <a:xfrm>
            <a:off x="1303338" y="2855913"/>
            <a:ext cx="727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けど・・・・</a:t>
            </a:r>
            <a:endParaRPr lang="en-US" altLang="ja-JP" sz="1800"/>
          </a:p>
        </p:txBody>
      </p:sp>
      <p:sp>
        <p:nvSpPr>
          <p:cNvPr id="4101" name="テキスト ボックス 4">
            <a:extLst>
              <a:ext uri="{FF2B5EF4-FFF2-40B4-BE49-F238E27FC236}">
                <a16:creationId xmlns:a16="http://schemas.microsoft.com/office/drawing/2014/main" id="{C62FA19E-FCD9-4490-ABAF-1666B2EF416F}"/>
              </a:ext>
            </a:extLst>
          </p:cNvPr>
          <p:cNvSpPr txBox="1">
            <a:spLocks noChangeArrowheads="1"/>
          </p:cNvSpPr>
          <p:nvPr/>
        </p:nvSpPr>
        <p:spPr bwMode="auto">
          <a:xfrm>
            <a:off x="1270000" y="3448050"/>
            <a:ext cx="757078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まだ、中学校のことを詳しく知らない６年生のみんなは、</a:t>
            </a:r>
            <a:endParaRPr lang="en-US" altLang="ja-JP" sz="1800"/>
          </a:p>
          <a:p>
            <a:pPr>
              <a:spcBef>
                <a:spcPct val="0"/>
              </a:spcBef>
              <a:buFontTx/>
              <a:buNone/>
            </a:pPr>
            <a:r>
              <a:rPr lang="ja-JP" altLang="en-US" sz="1800"/>
              <a:t>心配なことがたくさんあるかもしれません。</a:t>
            </a:r>
            <a:endParaRPr lang="en-US" altLang="ja-JP" sz="1800"/>
          </a:p>
          <a:p>
            <a:pPr>
              <a:spcBef>
                <a:spcPct val="0"/>
              </a:spcBef>
              <a:buFontTx/>
              <a:buNone/>
            </a:pPr>
            <a:endParaRPr lang="en-US" altLang="ja-JP" sz="1800"/>
          </a:p>
          <a:p>
            <a:pPr>
              <a:spcBef>
                <a:spcPct val="0"/>
              </a:spcBef>
              <a:buFontTx/>
              <a:buNone/>
            </a:pPr>
            <a:r>
              <a:rPr lang="ja-JP" altLang="en-US" sz="1800"/>
              <a:t>この「４月から中学生！」の勉強では、中学校生活で、小学校と違うところや</a:t>
            </a:r>
            <a:endParaRPr lang="en-US" altLang="ja-JP" sz="1800"/>
          </a:p>
          <a:p>
            <a:pPr>
              <a:spcBef>
                <a:spcPct val="0"/>
              </a:spcBef>
              <a:buFontTx/>
              <a:buNone/>
            </a:pPr>
            <a:r>
              <a:rPr lang="ja-JP" altLang="en-US" sz="1800"/>
              <a:t>新しい学習や活動について調べていきます。</a:t>
            </a:r>
            <a:endParaRPr lang="en-US" altLang="ja-JP" sz="1800"/>
          </a:p>
          <a:p>
            <a:pPr>
              <a:spcBef>
                <a:spcPct val="0"/>
              </a:spcBef>
              <a:buFontTx/>
              <a:buNone/>
            </a:pPr>
            <a:endParaRPr lang="en-US" altLang="ja-JP" sz="1800"/>
          </a:p>
          <a:p>
            <a:pPr>
              <a:spcBef>
                <a:spcPct val="0"/>
              </a:spcBef>
              <a:buFontTx/>
              <a:buNone/>
            </a:pPr>
            <a:r>
              <a:rPr lang="ja-JP" altLang="en-US" sz="1800"/>
              <a:t>わからないことや心配なことを、この勉強で少なくして、</a:t>
            </a:r>
            <a:endParaRPr lang="en-US" altLang="ja-JP" sz="1800"/>
          </a:p>
          <a:p>
            <a:pPr>
              <a:spcBef>
                <a:spcPct val="0"/>
              </a:spcBef>
              <a:buFontTx/>
              <a:buNone/>
            </a:pPr>
            <a:r>
              <a:rPr lang="ja-JP" altLang="en-US" sz="1800"/>
              <a:t>楽しみな活動を見つけていきましょう！</a:t>
            </a:r>
            <a:endParaRPr lang="en-US" altLang="ja-JP" sz="1800"/>
          </a:p>
          <a:p>
            <a:pPr>
              <a:spcBef>
                <a:spcPct val="0"/>
              </a:spcBef>
              <a:buFontTx/>
              <a:buNone/>
            </a:pPr>
            <a:endParaRPr lang="en-US" altLang="ja-JP" sz="1800"/>
          </a:p>
          <a:p>
            <a:pPr>
              <a:spcBef>
                <a:spcPct val="0"/>
              </a:spcBef>
              <a:buFontTx/>
              <a:buNone/>
            </a:pPr>
            <a:r>
              <a:rPr lang="ja-JP" altLang="en-US" sz="1800"/>
              <a:t>さあ！４月から中学生！●●中学校の生活はどんな楽しいことが待っているだろう！調べていきましょう。</a:t>
            </a:r>
            <a:endParaRPr lang="en-US" altLang="ja-JP"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6AFA9BC-1DBB-4056-89F1-6211818B2A80}"/>
              </a:ext>
            </a:extLst>
          </p:cNvPr>
          <p:cNvSpPr>
            <a:spLocks noChangeArrowheads="1"/>
          </p:cNvSpPr>
          <p:nvPr/>
        </p:nvSpPr>
        <p:spPr bwMode="auto">
          <a:xfrm>
            <a:off x="684213" y="23495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a:solidFill>
                  <a:srgbClr val="3399FF"/>
                </a:solidFill>
              </a:rPr>
              <a:t>小学校</a:t>
            </a:r>
            <a:r>
              <a:rPr lang="ja-JP" altLang="en-US" sz="5400" b="1">
                <a:solidFill>
                  <a:schemeClr val="tx2"/>
                </a:solidFill>
              </a:rPr>
              <a:t>と</a:t>
            </a:r>
            <a:r>
              <a:rPr lang="ja-JP" altLang="en-US" sz="5400" b="1">
                <a:solidFill>
                  <a:srgbClr val="FF0066"/>
                </a:solidFill>
              </a:rPr>
              <a:t>中学校</a:t>
            </a:r>
            <a:r>
              <a:rPr lang="ja-JP" altLang="en-US" sz="5400" b="1">
                <a:solidFill>
                  <a:schemeClr val="tx2"/>
                </a:solidFill>
              </a:rPr>
              <a:t>の違い編</a:t>
            </a:r>
          </a:p>
        </p:txBody>
      </p:sp>
      <p:sp>
        <p:nvSpPr>
          <p:cNvPr id="5123" name="Rectangle 6">
            <a:extLst>
              <a:ext uri="{FF2B5EF4-FFF2-40B4-BE49-F238E27FC236}">
                <a16:creationId xmlns:a16="http://schemas.microsoft.com/office/drawing/2014/main" id="{C14918E7-48B4-4103-831E-31B2992A2F36}"/>
              </a:ext>
            </a:extLst>
          </p:cNvPr>
          <p:cNvSpPr>
            <a:spLocks noChangeArrowheads="1"/>
          </p:cNvSpPr>
          <p:nvPr/>
        </p:nvSpPr>
        <p:spPr bwMode="auto">
          <a:xfrm>
            <a:off x="2124075" y="1341438"/>
            <a:ext cx="648176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000"/>
              <a:t>中学校ってどんなところ？</a:t>
            </a:r>
          </a:p>
        </p:txBody>
      </p:sp>
      <p:sp>
        <p:nvSpPr>
          <p:cNvPr id="5124" name="Rectangle 6">
            <a:extLst>
              <a:ext uri="{FF2B5EF4-FFF2-40B4-BE49-F238E27FC236}">
                <a16:creationId xmlns:a16="http://schemas.microsoft.com/office/drawing/2014/main" id="{FD202311-E93A-412E-A93E-DE5D1708887D}"/>
              </a:ext>
            </a:extLst>
          </p:cNvPr>
          <p:cNvSpPr>
            <a:spLocks noChangeArrowheads="1"/>
          </p:cNvSpPr>
          <p:nvPr/>
        </p:nvSpPr>
        <p:spPr bwMode="auto">
          <a:xfrm>
            <a:off x="-684213" y="0"/>
            <a:ext cx="6481763"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000"/>
              <a:t>4</a:t>
            </a:r>
            <a:r>
              <a:rPr lang="ja-JP" altLang="en-US" sz="4000"/>
              <a:t>月から中学生！</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048411-24B4-45E5-B813-41D75C59A5DD}"/>
              </a:ext>
            </a:extLst>
          </p:cNvPr>
          <p:cNvSpPr>
            <a:spLocks noGrp="1" noChangeArrowheads="1"/>
          </p:cNvSpPr>
          <p:nvPr>
            <p:ph type="title"/>
          </p:nvPr>
        </p:nvSpPr>
        <p:spPr>
          <a:xfrm>
            <a:off x="684213" y="1628775"/>
            <a:ext cx="7940675" cy="2952750"/>
          </a:xfrm>
        </p:spPr>
        <p:txBody>
          <a:bodyPr/>
          <a:lstStyle/>
          <a:p>
            <a:pPr eaLnBrk="1" hangingPunct="1"/>
            <a:r>
              <a:rPr lang="ja-JP" altLang="en-US" sz="6000" b="1">
                <a:solidFill>
                  <a:srgbClr val="3399FF"/>
                </a:solidFill>
              </a:rPr>
              <a:t>小学校</a:t>
            </a:r>
            <a:r>
              <a:rPr lang="ja-JP" altLang="en-US" sz="6000" b="1"/>
              <a:t>と</a:t>
            </a:r>
            <a:r>
              <a:rPr lang="ja-JP" altLang="en-US" sz="6000" b="1">
                <a:solidFill>
                  <a:srgbClr val="FF0066"/>
                </a:solidFill>
              </a:rPr>
              <a:t>中学校</a:t>
            </a:r>
            <a:r>
              <a:rPr lang="ja-JP" altLang="en-US" sz="6000" b="1"/>
              <a:t>は、</a:t>
            </a:r>
            <a:br>
              <a:rPr lang="ja-JP" altLang="en-US" sz="6000" b="1"/>
            </a:br>
            <a:r>
              <a:rPr lang="ja-JP" altLang="en-US" sz="6000" b="1"/>
              <a:t>日本の法律で行くことが決められています。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256DC9A5-3792-4CBE-99AA-0B8CDAFA6754}"/>
              </a:ext>
            </a:extLst>
          </p:cNvPr>
          <p:cNvSpPr>
            <a:spLocks noChangeArrowheads="1"/>
          </p:cNvSpPr>
          <p:nvPr/>
        </p:nvSpPr>
        <p:spPr bwMode="auto">
          <a:xfrm>
            <a:off x="250825" y="1196975"/>
            <a:ext cx="35290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１　服そう</a:t>
            </a:r>
          </a:p>
        </p:txBody>
      </p:sp>
      <p:graphicFrame>
        <p:nvGraphicFramePr>
          <p:cNvPr id="4121" name="Group 25">
            <a:extLst>
              <a:ext uri="{FF2B5EF4-FFF2-40B4-BE49-F238E27FC236}">
                <a16:creationId xmlns:a16="http://schemas.microsoft.com/office/drawing/2014/main" id="{AF3E0B30-40AA-4E7A-99D6-5181DA3A3993}"/>
              </a:ext>
            </a:extLst>
          </p:cNvPr>
          <p:cNvGraphicFramePr>
            <a:graphicFrameLocks noGrp="1"/>
          </p:cNvGraphicFramePr>
          <p:nvPr/>
        </p:nvGraphicFramePr>
        <p:xfrm>
          <a:off x="827088" y="2133600"/>
          <a:ext cx="7777162" cy="4103688"/>
        </p:xfrm>
        <a:graphic>
          <a:graphicData uri="http://schemas.openxmlformats.org/drawingml/2006/table">
            <a:tbl>
              <a:tblPr/>
              <a:tblGrid>
                <a:gridCol w="3672810">
                  <a:extLst>
                    <a:ext uri="{9D8B030D-6E8A-4147-A177-3AD203B41FA5}">
                      <a16:colId xmlns:a16="http://schemas.microsoft.com/office/drawing/2014/main" val="20000"/>
                    </a:ext>
                  </a:extLst>
                </a:gridCol>
                <a:gridCol w="4104352">
                  <a:extLst>
                    <a:ext uri="{9D8B030D-6E8A-4147-A177-3AD203B41FA5}">
                      <a16:colId xmlns:a16="http://schemas.microsoft.com/office/drawing/2014/main" val="20001"/>
                    </a:ext>
                  </a:extLst>
                </a:gridCol>
              </a:tblGrid>
              <a:tr h="7191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45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・私服・ブレザー</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・制服</a:t>
                      </a: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82" name="Rectangle 26">
            <a:extLst>
              <a:ext uri="{FF2B5EF4-FFF2-40B4-BE49-F238E27FC236}">
                <a16:creationId xmlns:a16="http://schemas.microsoft.com/office/drawing/2014/main" id="{4B49EC21-B3CF-469A-9483-0D7D3E0565AB}"/>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7183" name="図 8">
            <a:extLst>
              <a:ext uri="{FF2B5EF4-FFF2-40B4-BE49-F238E27FC236}">
                <a16:creationId xmlns:a16="http://schemas.microsoft.com/office/drawing/2014/main" id="{4883B992-AAE5-433D-A092-934E721B8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70">
            <a:off x="1509713" y="3757613"/>
            <a:ext cx="2270125"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図 2">
            <a:extLst>
              <a:ext uri="{FF2B5EF4-FFF2-40B4-BE49-F238E27FC236}">
                <a16:creationId xmlns:a16="http://schemas.microsoft.com/office/drawing/2014/main" id="{481982AA-18CE-43EC-87B5-8FA3A93EA5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284538"/>
            <a:ext cx="20129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3AE3C2-5FA2-46AD-B56B-AB29FB0005AD}"/>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sp>
        <p:nvSpPr>
          <p:cNvPr id="8195" name="Rectangle 3">
            <a:extLst>
              <a:ext uri="{FF2B5EF4-FFF2-40B4-BE49-F238E27FC236}">
                <a16:creationId xmlns:a16="http://schemas.microsoft.com/office/drawing/2014/main" id="{5920126D-A402-4FFC-ADD4-97065F143810}"/>
              </a:ext>
            </a:extLst>
          </p:cNvPr>
          <p:cNvSpPr>
            <a:spLocks noChangeArrowheads="1"/>
          </p:cNvSpPr>
          <p:nvPr/>
        </p:nvSpPr>
        <p:spPr bwMode="auto">
          <a:xfrm>
            <a:off x="250825" y="1196975"/>
            <a:ext cx="31686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２　荷物</a:t>
            </a:r>
          </a:p>
        </p:txBody>
      </p:sp>
      <p:graphicFrame>
        <p:nvGraphicFramePr>
          <p:cNvPr id="5136" name="Group 16">
            <a:extLst>
              <a:ext uri="{FF2B5EF4-FFF2-40B4-BE49-F238E27FC236}">
                <a16:creationId xmlns:a16="http://schemas.microsoft.com/office/drawing/2014/main" id="{7AC7BBD1-2C9A-47DC-8649-99744D469639}"/>
              </a:ext>
            </a:extLst>
          </p:cNvPr>
          <p:cNvGraphicFramePr>
            <a:graphicFrameLocks noGrp="1"/>
          </p:cNvGraphicFramePr>
          <p:nvPr/>
        </p:nvGraphicFramePr>
        <p:xfrm>
          <a:off x="900113" y="2133600"/>
          <a:ext cx="7559675" cy="4103688"/>
        </p:xfrm>
        <a:graphic>
          <a:graphicData uri="http://schemas.openxmlformats.org/drawingml/2006/table">
            <a:tbl>
              <a:tblPr/>
              <a:tblGrid>
                <a:gridCol w="3600450">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3399FF"/>
                          </a:solidFill>
                          <a:effectLst/>
                          <a:latin typeface="Arial" panose="020B0604020202020204" pitchFamily="34" charset="0"/>
                          <a:ea typeface="ＭＳ Ｐゴシック" panose="020B0600070205080204" pitchFamily="50" charset="-128"/>
                        </a:rPr>
                        <a:t>小学生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45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・ランドセル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・指定バッグ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8207" name="図 1">
            <a:extLst>
              <a:ext uri="{FF2B5EF4-FFF2-40B4-BE49-F238E27FC236}">
                <a16:creationId xmlns:a16="http://schemas.microsoft.com/office/drawing/2014/main" id="{B7566994-2396-432E-973F-D13A0FA52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3567113"/>
            <a:ext cx="18621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図 7">
            <a:extLst>
              <a:ext uri="{FF2B5EF4-FFF2-40B4-BE49-F238E27FC236}">
                <a16:creationId xmlns:a16="http://schemas.microsoft.com/office/drawing/2014/main" id="{BAF33670-485C-4080-9FA2-54D1E1675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64200" y="3295650"/>
            <a:ext cx="184308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0BFC9714-34C2-45A1-9AE7-8AF54A79D1A2}"/>
              </a:ext>
            </a:extLst>
          </p:cNvPr>
          <p:cNvSpPr>
            <a:spLocks noChangeArrowheads="1"/>
          </p:cNvSpPr>
          <p:nvPr/>
        </p:nvSpPr>
        <p:spPr bwMode="auto">
          <a:xfrm>
            <a:off x="250825" y="1196975"/>
            <a:ext cx="23764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３　くつ</a:t>
            </a:r>
          </a:p>
        </p:txBody>
      </p:sp>
      <p:graphicFrame>
        <p:nvGraphicFramePr>
          <p:cNvPr id="6160" name="Group 16">
            <a:extLst>
              <a:ext uri="{FF2B5EF4-FFF2-40B4-BE49-F238E27FC236}">
                <a16:creationId xmlns:a16="http://schemas.microsoft.com/office/drawing/2014/main" id="{33CB5F29-1F4F-4489-A59A-EBFAD968A0B2}"/>
              </a:ext>
            </a:extLst>
          </p:cNvPr>
          <p:cNvGraphicFramePr>
            <a:graphicFrameLocks noGrp="1"/>
          </p:cNvGraphicFramePr>
          <p:nvPr/>
        </p:nvGraphicFramePr>
        <p:xfrm>
          <a:off x="827088" y="2133600"/>
          <a:ext cx="7561262" cy="4103688"/>
        </p:xfrm>
        <a:graphic>
          <a:graphicData uri="http://schemas.openxmlformats.org/drawingml/2006/table">
            <a:tbl>
              <a:tblPr/>
              <a:tblGrid>
                <a:gridCol w="3673475">
                  <a:extLst>
                    <a:ext uri="{9D8B030D-6E8A-4147-A177-3AD203B41FA5}">
                      <a16:colId xmlns:a16="http://schemas.microsoft.com/office/drawing/2014/main" val="20000"/>
                    </a:ext>
                  </a:extLst>
                </a:gridCol>
                <a:gridCol w="3887787">
                  <a:extLst>
                    <a:ext uri="{9D8B030D-6E8A-4147-A177-3AD203B41FA5}">
                      <a16:colId xmlns:a16="http://schemas.microsoft.com/office/drawing/2014/main" val="20001"/>
                    </a:ext>
                  </a:extLst>
                </a:gridCol>
              </a:tblGrid>
              <a:tr h="7191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45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・自由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・指定靴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0" name="Rectangle 17">
            <a:extLst>
              <a:ext uri="{FF2B5EF4-FFF2-40B4-BE49-F238E27FC236}">
                <a16:creationId xmlns:a16="http://schemas.microsoft.com/office/drawing/2014/main" id="{B0CDE3CB-F305-447D-8DE7-CA99A1AD4EA5}"/>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9231" name="図 1">
            <a:extLst>
              <a:ext uri="{FF2B5EF4-FFF2-40B4-BE49-F238E27FC236}">
                <a16:creationId xmlns:a16="http://schemas.microsoft.com/office/drawing/2014/main" id="{830A4685-EB8D-454C-AEE4-13E2BA3505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573463"/>
            <a:ext cx="20161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図 8">
            <a:extLst>
              <a:ext uri="{FF2B5EF4-FFF2-40B4-BE49-F238E27FC236}">
                <a16:creationId xmlns:a16="http://schemas.microsoft.com/office/drawing/2014/main" id="{A42FA9BD-1291-4790-A9A7-F54F8B35B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5638" y="3914775"/>
            <a:ext cx="1476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E0E632AC-5FDA-4CB3-B62A-CAB4425CA95F}"/>
              </a:ext>
            </a:extLst>
          </p:cNvPr>
          <p:cNvSpPr>
            <a:spLocks noChangeArrowheads="1"/>
          </p:cNvSpPr>
          <p:nvPr/>
        </p:nvSpPr>
        <p:spPr bwMode="auto">
          <a:xfrm>
            <a:off x="250825" y="1196975"/>
            <a:ext cx="33131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４　部活</a:t>
            </a:r>
          </a:p>
        </p:txBody>
      </p:sp>
      <p:graphicFrame>
        <p:nvGraphicFramePr>
          <p:cNvPr id="7184" name="Group 16">
            <a:extLst>
              <a:ext uri="{FF2B5EF4-FFF2-40B4-BE49-F238E27FC236}">
                <a16:creationId xmlns:a16="http://schemas.microsoft.com/office/drawing/2014/main" id="{ECB79A45-40E0-4D6E-9E0F-9EE536328768}"/>
              </a:ext>
            </a:extLst>
          </p:cNvPr>
          <p:cNvGraphicFramePr>
            <a:graphicFrameLocks noGrp="1"/>
          </p:cNvGraphicFramePr>
          <p:nvPr/>
        </p:nvGraphicFramePr>
        <p:xfrm>
          <a:off x="263525" y="2205038"/>
          <a:ext cx="8269288" cy="4464050"/>
        </p:xfrm>
        <a:graphic>
          <a:graphicData uri="http://schemas.openxmlformats.org/drawingml/2006/table">
            <a:tbl>
              <a:tblPr/>
              <a:tblGrid>
                <a:gridCol w="3241122">
                  <a:extLst>
                    <a:ext uri="{9D8B030D-6E8A-4147-A177-3AD203B41FA5}">
                      <a16:colId xmlns:a16="http://schemas.microsoft.com/office/drawing/2014/main" val="20000"/>
                    </a:ext>
                  </a:extLst>
                </a:gridCol>
                <a:gridCol w="5028166">
                  <a:extLst>
                    <a:ext uri="{9D8B030D-6E8A-4147-A177-3AD203B41FA5}">
                      <a16:colId xmlns:a16="http://schemas.microsoft.com/office/drawing/2014/main" val="20001"/>
                    </a:ext>
                  </a:extLst>
                </a:gridCol>
              </a:tblGrid>
              <a:tr h="7822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3399FF"/>
                          </a:solidFill>
                          <a:effectLst/>
                          <a:latin typeface="Arial" panose="020B0604020202020204" pitchFamily="34" charset="0"/>
                          <a:ea typeface="ＭＳ Ｐゴシック" panose="020B0600070205080204" pitchFamily="50" charset="-128"/>
                        </a:rPr>
                        <a:t>小学生</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FF0066"/>
                          </a:solidFill>
                          <a:effectLst/>
                          <a:latin typeface="Arial" panose="020B0604020202020204" pitchFamily="34" charset="0"/>
                          <a:ea typeface="ＭＳ Ｐゴシック" panose="020B0600070205080204" pitchFamily="50" charset="-128"/>
                        </a:rPr>
                        <a:t>中学生</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17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・学校にはない</a:t>
                      </a:r>
                      <a:endPar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・学校で部活がある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→入っても入らなくてもよい</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4" name="Rectangle 17">
            <a:extLst>
              <a:ext uri="{FF2B5EF4-FFF2-40B4-BE49-F238E27FC236}">
                <a16:creationId xmlns:a16="http://schemas.microsoft.com/office/drawing/2014/main" id="{7F09F7C5-5A4A-450B-AB2E-08E5B9FEDB60}"/>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10255" name="図 1">
            <a:extLst>
              <a:ext uri="{FF2B5EF4-FFF2-40B4-BE49-F238E27FC236}">
                <a16:creationId xmlns:a16="http://schemas.microsoft.com/office/drawing/2014/main" id="{994D8966-E6C9-419A-A75B-AB25FD6DC8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53169">
            <a:off x="4057650" y="4878388"/>
            <a:ext cx="6461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図 2">
            <a:extLst>
              <a:ext uri="{FF2B5EF4-FFF2-40B4-BE49-F238E27FC236}">
                <a16:creationId xmlns:a16="http://schemas.microsoft.com/office/drawing/2014/main" id="{E628CDD4-623F-4423-8776-056A80D7D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149725"/>
            <a:ext cx="73818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図 3">
            <a:extLst>
              <a:ext uri="{FF2B5EF4-FFF2-40B4-BE49-F238E27FC236}">
                <a16:creationId xmlns:a16="http://schemas.microsoft.com/office/drawing/2014/main" id="{BEB65F3C-D082-46A1-B733-52C4B0D92B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5249863"/>
            <a:ext cx="13477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図 10">
            <a:extLst>
              <a:ext uri="{FF2B5EF4-FFF2-40B4-BE49-F238E27FC236}">
                <a16:creationId xmlns:a16="http://schemas.microsoft.com/office/drawing/2014/main" id="{1BDE6245-34EB-4E79-857C-C34E27467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98381">
            <a:off x="7280276" y="4279900"/>
            <a:ext cx="965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図 4">
            <a:extLst>
              <a:ext uri="{FF2B5EF4-FFF2-40B4-BE49-F238E27FC236}">
                <a16:creationId xmlns:a16="http://schemas.microsoft.com/office/drawing/2014/main" id="{96F434E0-4429-41F0-8680-B278A40F26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450" y="5362575"/>
            <a:ext cx="9223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図 5">
            <a:extLst>
              <a:ext uri="{FF2B5EF4-FFF2-40B4-BE49-F238E27FC236}">
                <a16:creationId xmlns:a16="http://schemas.microsoft.com/office/drawing/2014/main" id="{D867778C-4B47-4638-BC1D-CAC9AAC13D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2838" y="4500563"/>
            <a:ext cx="736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図 6">
            <a:extLst>
              <a:ext uri="{FF2B5EF4-FFF2-40B4-BE49-F238E27FC236}">
                <a16:creationId xmlns:a16="http://schemas.microsoft.com/office/drawing/2014/main" id="{7849D8FA-2938-4B17-8E22-445EE395D2C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60430">
            <a:off x="4695825" y="4286250"/>
            <a:ext cx="13049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9704DA01-657B-4528-84B6-13B94C5E4DA9}"/>
              </a:ext>
            </a:extLst>
          </p:cNvPr>
          <p:cNvSpPr>
            <a:spLocks noChangeArrowheads="1"/>
          </p:cNvSpPr>
          <p:nvPr/>
        </p:nvSpPr>
        <p:spPr bwMode="auto">
          <a:xfrm>
            <a:off x="250825" y="1196975"/>
            <a:ext cx="23764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chemeClr val="tx2"/>
                </a:solidFill>
              </a:rPr>
              <a:t>５　通学</a:t>
            </a:r>
          </a:p>
        </p:txBody>
      </p:sp>
      <p:graphicFrame>
        <p:nvGraphicFramePr>
          <p:cNvPr id="8209" name="Group 17">
            <a:extLst>
              <a:ext uri="{FF2B5EF4-FFF2-40B4-BE49-F238E27FC236}">
                <a16:creationId xmlns:a16="http://schemas.microsoft.com/office/drawing/2014/main" id="{C3F07D7B-746C-449C-8774-DB7C6B6568DB}"/>
              </a:ext>
            </a:extLst>
          </p:cNvPr>
          <p:cNvGraphicFramePr>
            <a:graphicFrameLocks noGrp="1"/>
          </p:cNvGraphicFramePr>
          <p:nvPr/>
        </p:nvGraphicFramePr>
        <p:xfrm>
          <a:off x="406400" y="1997075"/>
          <a:ext cx="8413750" cy="4352925"/>
        </p:xfrm>
        <a:graphic>
          <a:graphicData uri="http://schemas.openxmlformats.org/drawingml/2006/table">
            <a:tbl>
              <a:tblPr/>
              <a:tblGrid>
                <a:gridCol w="3824389">
                  <a:extLst>
                    <a:ext uri="{9D8B030D-6E8A-4147-A177-3AD203B41FA5}">
                      <a16:colId xmlns:a16="http://schemas.microsoft.com/office/drawing/2014/main" val="20000"/>
                    </a:ext>
                  </a:extLst>
                </a:gridCol>
                <a:gridCol w="4589361">
                  <a:extLst>
                    <a:ext uri="{9D8B030D-6E8A-4147-A177-3AD203B41FA5}">
                      <a16:colId xmlns:a16="http://schemas.microsoft.com/office/drawing/2014/main" val="20001"/>
                    </a:ext>
                  </a:extLst>
                </a:gridCol>
              </a:tblGrid>
              <a:tr h="76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a:ln>
                            <a:noFill/>
                          </a:ln>
                          <a:solidFill>
                            <a:srgbClr val="3399FF"/>
                          </a:solidFill>
                          <a:effectLst/>
                          <a:latin typeface="Arial" panose="020B0604020202020204" pitchFamily="34" charset="0"/>
                          <a:ea typeface="ＭＳ Ｐゴシック" panose="020B0600070205080204" pitchFamily="50" charset="-128"/>
                        </a:rPr>
                        <a:t>小学生</a:t>
                      </a:r>
                    </a:p>
                  </a:txBody>
                  <a:tcPr marL="91426" marR="9142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4000" b="0" i="0" u="none" strike="noStrike" cap="none" normalizeH="0" baseline="0" dirty="0">
                          <a:ln>
                            <a:noFill/>
                          </a:ln>
                          <a:solidFill>
                            <a:srgbClr val="FF0066"/>
                          </a:solidFill>
                          <a:effectLst/>
                          <a:latin typeface="Arial" panose="020B0604020202020204" pitchFamily="34" charset="0"/>
                          <a:ea typeface="ＭＳ Ｐゴシック" panose="020B0600070205080204" pitchFamily="50" charset="-128"/>
                        </a:rPr>
                        <a:t>中学生</a:t>
                      </a:r>
                    </a:p>
                  </a:txBody>
                  <a:tcPr marL="91426" marR="9142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011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・徒歩</a:t>
                      </a:r>
                    </a:p>
                  </a:txBody>
                  <a:tcPr marL="91426" marR="9142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・徒歩・自転車・</a:t>
                      </a:r>
                      <a:r>
                        <a:rPr kumimoji="1"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バス</a:t>
                      </a: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（許可が</a:t>
                      </a:r>
                      <a:r>
                        <a:rPr kumimoji="1" lang="ja-JP"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いる）</a:t>
                      </a:r>
                      <a:endParaRPr kumimoji="1"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1426" marR="9142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278" name="Rectangle 18">
            <a:extLst>
              <a:ext uri="{FF2B5EF4-FFF2-40B4-BE49-F238E27FC236}">
                <a16:creationId xmlns:a16="http://schemas.microsoft.com/office/drawing/2014/main" id="{D3A4BBEA-4AF0-4545-A636-33E274BB710E}"/>
              </a:ext>
            </a:extLst>
          </p:cNvPr>
          <p:cNvSpPr>
            <a:spLocks noChangeArrowheads="1"/>
          </p:cNvSpPr>
          <p:nvPr/>
        </p:nvSpPr>
        <p:spPr bwMode="auto">
          <a:xfrm>
            <a:off x="179388" y="1889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399FF"/>
                </a:solidFill>
              </a:rPr>
              <a:t>小学生</a:t>
            </a:r>
            <a:r>
              <a:rPr lang="ja-JP" altLang="en-US" sz="4800">
                <a:solidFill>
                  <a:schemeClr val="tx2"/>
                </a:solidFill>
              </a:rPr>
              <a:t>と</a:t>
            </a:r>
            <a:r>
              <a:rPr lang="ja-JP" altLang="en-US" sz="4800">
                <a:solidFill>
                  <a:srgbClr val="FF0066"/>
                </a:solidFill>
              </a:rPr>
              <a:t>中学生</a:t>
            </a:r>
            <a:r>
              <a:rPr lang="ja-JP" altLang="en-US" sz="4800">
                <a:solidFill>
                  <a:schemeClr val="tx2"/>
                </a:solidFill>
              </a:rPr>
              <a:t>の違い</a:t>
            </a:r>
          </a:p>
        </p:txBody>
      </p:sp>
      <p:pic>
        <p:nvPicPr>
          <p:cNvPr id="11279" name="図 1">
            <a:extLst>
              <a:ext uri="{FF2B5EF4-FFF2-40B4-BE49-F238E27FC236}">
                <a16:creationId xmlns:a16="http://schemas.microsoft.com/office/drawing/2014/main" id="{5C330C9A-3D5D-49CD-88D6-866ED2A270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3575050"/>
            <a:ext cx="127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図 9">
            <a:extLst>
              <a:ext uri="{FF2B5EF4-FFF2-40B4-BE49-F238E27FC236}">
                <a16:creationId xmlns:a16="http://schemas.microsoft.com/office/drawing/2014/main" id="{FD9952F0-08B4-45BB-90D2-C43B6669D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65633">
            <a:off x="6073775" y="3213100"/>
            <a:ext cx="9255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図 2">
            <a:extLst>
              <a:ext uri="{FF2B5EF4-FFF2-40B4-BE49-F238E27FC236}">
                <a16:creationId xmlns:a16="http://schemas.microsoft.com/office/drawing/2014/main" id="{580F710C-2B56-4E25-B870-053614B9A9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5313" y="3213100"/>
            <a:ext cx="1397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図 11">
            <a:extLst>
              <a:ext uri="{FF2B5EF4-FFF2-40B4-BE49-F238E27FC236}">
                <a16:creationId xmlns:a16="http://schemas.microsoft.com/office/drawing/2014/main" id="{94615880-63DA-4767-AE78-9831D3211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25406" y="4453732"/>
            <a:ext cx="197802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624</Words>
  <Application>Microsoft Office PowerPoint</Application>
  <PresentationFormat>画面に合わせる (4:3)</PresentationFormat>
  <Paragraphs>149</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Arial</vt:lpstr>
      <vt:lpstr>ＭＳ Ｐゴシック</vt:lpstr>
      <vt:lpstr>游ゴシック</vt:lpstr>
      <vt:lpstr>標準デザイン</vt:lpstr>
      <vt:lpstr>4月から中学生！ がんばるぞ！</vt:lpstr>
      <vt:lpstr>「4月から中学生！」</vt:lpstr>
      <vt:lpstr>PowerPoint プレゼンテーション</vt:lpstr>
      <vt:lpstr>小学校と中学校は、 日本の法律で行くことが決められています。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●●中学校には、 〇〇小学校と ☆☆小学校の 児童がいきます。 友達や先生が増えます。 だから 楽しいことも増えますよ！ </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小学校と中学校の違い</dc:title>
  <dc:creator>野口幸子</dc:creator>
  <cp:lastModifiedBy>末永　茂寿(うれしの特別支援学校)</cp:lastModifiedBy>
  <cp:revision>35</cp:revision>
  <cp:lastPrinted>2023-12-06T08:44:35Z</cp:lastPrinted>
  <dcterms:created xsi:type="dcterms:W3CDTF">2023-03-01T13:40:56Z</dcterms:created>
  <dcterms:modified xsi:type="dcterms:W3CDTF">2024-01-09T08:14:35Z</dcterms:modified>
</cp:coreProperties>
</file>