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56" r:id="rId4"/>
    <p:sldId id="267" r:id="rId5"/>
    <p:sldId id="268" r:id="rId6"/>
    <p:sldId id="269" r:id="rId7"/>
    <p:sldId id="270" r:id="rId8"/>
    <p:sldId id="271" r:id="rId9"/>
    <p:sldId id="273" r:id="rId10"/>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6" d="100"/>
          <a:sy n="146" d="100"/>
        </p:scale>
        <p:origin x="600"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CBC747AA-F198-4A9B-8219-BB5ADF19E9B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72E1281-28BF-43DD-9A83-4EFB99B70E9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A5732C3-ED31-4C45-A730-AC48F1553340}"/>
              </a:ext>
            </a:extLst>
          </p:cNvPr>
          <p:cNvSpPr>
            <a:spLocks noGrp="1" noChangeArrowheads="1"/>
          </p:cNvSpPr>
          <p:nvPr>
            <p:ph type="sldNum" sz="quarter" idx="12"/>
          </p:nvPr>
        </p:nvSpPr>
        <p:spPr>
          <a:ln/>
        </p:spPr>
        <p:txBody>
          <a:bodyPr/>
          <a:lstStyle>
            <a:lvl1pPr>
              <a:defRPr/>
            </a:lvl1pPr>
          </a:lstStyle>
          <a:p>
            <a:fld id="{489E2DC8-FA57-4B1D-8055-719E4E9EDF61}" type="slidenum">
              <a:rPr lang="en-US" altLang="ja-JP"/>
              <a:pPr/>
              <a:t>‹#›</a:t>
            </a:fld>
            <a:endParaRPr lang="en-US" altLang="ja-JP"/>
          </a:p>
        </p:txBody>
      </p:sp>
    </p:spTree>
    <p:extLst>
      <p:ext uri="{BB962C8B-B14F-4D97-AF65-F5344CB8AC3E}">
        <p14:creationId xmlns:p14="http://schemas.microsoft.com/office/powerpoint/2010/main" val="111134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A1A0A6E-492C-4263-8375-0129539470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0789721-2EDE-4A74-9EA8-F1EF7C20AA3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7671D05-5010-4B14-9ECC-D9EE5E5B1382}"/>
              </a:ext>
            </a:extLst>
          </p:cNvPr>
          <p:cNvSpPr>
            <a:spLocks noGrp="1" noChangeArrowheads="1"/>
          </p:cNvSpPr>
          <p:nvPr>
            <p:ph type="sldNum" sz="quarter" idx="12"/>
          </p:nvPr>
        </p:nvSpPr>
        <p:spPr>
          <a:ln/>
        </p:spPr>
        <p:txBody>
          <a:bodyPr/>
          <a:lstStyle>
            <a:lvl1pPr>
              <a:defRPr/>
            </a:lvl1pPr>
          </a:lstStyle>
          <a:p>
            <a:fld id="{AB4DF970-8C53-4EA3-AE85-6417BA9D238E}" type="slidenum">
              <a:rPr lang="en-US" altLang="ja-JP"/>
              <a:pPr/>
              <a:t>‹#›</a:t>
            </a:fld>
            <a:endParaRPr lang="en-US" altLang="ja-JP"/>
          </a:p>
        </p:txBody>
      </p:sp>
    </p:spTree>
    <p:extLst>
      <p:ext uri="{BB962C8B-B14F-4D97-AF65-F5344CB8AC3E}">
        <p14:creationId xmlns:p14="http://schemas.microsoft.com/office/powerpoint/2010/main" val="1764697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DE2D732-2CEB-4495-B76B-51707DFF113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DF93330-0A3F-40CD-9F2A-6ECBC0F3BFB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866BC31-7449-4EB1-A939-134E6C9F85B1}"/>
              </a:ext>
            </a:extLst>
          </p:cNvPr>
          <p:cNvSpPr>
            <a:spLocks noGrp="1" noChangeArrowheads="1"/>
          </p:cNvSpPr>
          <p:nvPr>
            <p:ph type="sldNum" sz="quarter" idx="12"/>
          </p:nvPr>
        </p:nvSpPr>
        <p:spPr>
          <a:ln/>
        </p:spPr>
        <p:txBody>
          <a:bodyPr/>
          <a:lstStyle>
            <a:lvl1pPr>
              <a:defRPr/>
            </a:lvl1pPr>
          </a:lstStyle>
          <a:p>
            <a:fld id="{42177B3E-74C8-4BB0-86C6-0077D91C624A}" type="slidenum">
              <a:rPr lang="en-US" altLang="ja-JP"/>
              <a:pPr/>
              <a:t>‹#›</a:t>
            </a:fld>
            <a:endParaRPr lang="en-US" altLang="ja-JP"/>
          </a:p>
        </p:txBody>
      </p:sp>
    </p:spTree>
    <p:extLst>
      <p:ext uri="{BB962C8B-B14F-4D97-AF65-F5344CB8AC3E}">
        <p14:creationId xmlns:p14="http://schemas.microsoft.com/office/powerpoint/2010/main" val="2553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E5D4D8B-6E5E-4040-AB6B-14EE4695376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8976EBA-4D8F-46E8-A833-AE2B0483D3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B03F8C8-E9EB-44A2-A693-76094C020474}"/>
              </a:ext>
            </a:extLst>
          </p:cNvPr>
          <p:cNvSpPr>
            <a:spLocks noGrp="1" noChangeArrowheads="1"/>
          </p:cNvSpPr>
          <p:nvPr>
            <p:ph type="sldNum" sz="quarter" idx="12"/>
          </p:nvPr>
        </p:nvSpPr>
        <p:spPr>
          <a:ln/>
        </p:spPr>
        <p:txBody>
          <a:bodyPr/>
          <a:lstStyle>
            <a:lvl1pPr>
              <a:defRPr/>
            </a:lvl1pPr>
          </a:lstStyle>
          <a:p>
            <a:fld id="{2A1B5E9C-C70C-43FF-9868-79F48F134A8B}" type="slidenum">
              <a:rPr lang="en-US" altLang="ja-JP"/>
              <a:pPr/>
              <a:t>‹#›</a:t>
            </a:fld>
            <a:endParaRPr lang="en-US" altLang="ja-JP"/>
          </a:p>
        </p:txBody>
      </p:sp>
    </p:spTree>
    <p:extLst>
      <p:ext uri="{BB962C8B-B14F-4D97-AF65-F5344CB8AC3E}">
        <p14:creationId xmlns:p14="http://schemas.microsoft.com/office/powerpoint/2010/main" val="127175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64492D5A-121A-420D-B0E0-34F3D9964AA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A1057A-60DA-42C1-8F92-C753FC832EA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4A93E81-B7B7-43A6-92B3-B1C2D606EDE6}"/>
              </a:ext>
            </a:extLst>
          </p:cNvPr>
          <p:cNvSpPr>
            <a:spLocks noGrp="1" noChangeArrowheads="1"/>
          </p:cNvSpPr>
          <p:nvPr>
            <p:ph type="sldNum" sz="quarter" idx="12"/>
          </p:nvPr>
        </p:nvSpPr>
        <p:spPr>
          <a:ln/>
        </p:spPr>
        <p:txBody>
          <a:bodyPr/>
          <a:lstStyle>
            <a:lvl1pPr>
              <a:defRPr/>
            </a:lvl1pPr>
          </a:lstStyle>
          <a:p>
            <a:fld id="{F5220B6D-16DF-4F51-A64B-40799F1E2BFF}" type="slidenum">
              <a:rPr lang="en-US" altLang="ja-JP"/>
              <a:pPr/>
              <a:t>‹#›</a:t>
            </a:fld>
            <a:endParaRPr lang="en-US" altLang="ja-JP"/>
          </a:p>
        </p:txBody>
      </p:sp>
    </p:spTree>
    <p:extLst>
      <p:ext uri="{BB962C8B-B14F-4D97-AF65-F5344CB8AC3E}">
        <p14:creationId xmlns:p14="http://schemas.microsoft.com/office/powerpoint/2010/main" val="163629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5A799457-9CFB-466F-A074-AC1C7BDE56E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151FFB0-9ACF-48A6-8D2A-11DF4952859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36175AC-F7A3-4614-B1BD-455539ADBB8D}"/>
              </a:ext>
            </a:extLst>
          </p:cNvPr>
          <p:cNvSpPr>
            <a:spLocks noGrp="1" noChangeArrowheads="1"/>
          </p:cNvSpPr>
          <p:nvPr>
            <p:ph type="sldNum" sz="quarter" idx="12"/>
          </p:nvPr>
        </p:nvSpPr>
        <p:spPr>
          <a:ln/>
        </p:spPr>
        <p:txBody>
          <a:bodyPr/>
          <a:lstStyle>
            <a:lvl1pPr>
              <a:defRPr/>
            </a:lvl1pPr>
          </a:lstStyle>
          <a:p>
            <a:fld id="{08AA2072-5607-42B1-805A-F507660F63D8}" type="slidenum">
              <a:rPr lang="en-US" altLang="ja-JP"/>
              <a:pPr/>
              <a:t>‹#›</a:t>
            </a:fld>
            <a:endParaRPr lang="en-US" altLang="ja-JP"/>
          </a:p>
        </p:txBody>
      </p:sp>
    </p:spTree>
    <p:extLst>
      <p:ext uri="{BB962C8B-B14F-4D97-AF65-F5344CB8AC3E}">
        <p14:creationId xmlns:p14="http://schemas.microsoft.com/office/powerpoint/2010/main" val="1295085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60C843AB-6C9E-4367-A315-8D0B3C9188D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BE54B5E3-61D0-4444-B8D4-8CA572500D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1618992F-446B-4ED0-90D4-AB0115EE63C6}"/>
              </a:ext>
            </a:extLst>
          </p:cNvPr>
          <p:cNvSpPr>
            <a:spLocks noGrp="1" noChangeArrowheads="1"/>
          </p:cNvSpPr>
          <p:nvPr>
            <p:ph type="sldNum" sz="quarter" idx="12"/>
          </p:nvPr>
        </p:nvSpPr>
        <p:spPr>
          <a:ln/>
        </p:spPr>
        <p:txBody>
          <a:bodyPr/>
          <a:lstStyle>
            <a:lvl1pPr>
              <a:defRPr/>
            </a:lvl1pPr>
          </a:lstStyle>
          <a:p>
            <a:fld id="{0CCB0D63-B5B5-48CF-8703-6D7BFE2F694A}" type="slidenum">
              <a:rPr lang="en-US" altLang="ja-JP"/>
              <a:pPr/>
              <a:t>‹#›</a:t>
            </a:fld>
            <a:endParaRPr lang="en-US" altLang="ja-JP"/>
          </a:p>
        </p:txBody>
      </p:sp>
    </p:spTree>
    <p:extLst>
      <p:ext uri="{BB962C8B-B14F-4D97-AF65-F5344CB8AC3E}">
        <p14:creationId xmlns:p14="http://schemas.microsoft.com/office/powerpoint/2010/main" val="198355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E45B024F-7FD6-424F-8F15-0E0FB10085C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86B3D1D3-54CF-42C7-B124-0F53A373CE9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C67B7B96-1098-499A-9FCA-8B48CCCE5DD0}"/>
              </a:ext>
            </a:extLst>
          </p:cNvPr>
          <p:cNvSpPr>
            <a:spLocks noGrp="1" noChangeArrowheads="1"/>
          </p:cNvSpPr>
          <p:nvPr>
            <p:ph type="sldNum" sz="quarter" idx="12"/>
          </p:nvPr>
        </p:nvSpPr>
        <p:spPr>
          <a:ln/>
        </p:spPr>
        <p:txBody>
          <a:bodyPr/>
          <a:lstStyle>
            <a:lvl1pPr>
              <a:defRPr/>
            </a:lvl1pPr>
          </a:lstStyle>
          <a:p>
            <a:fld id="{BD8CABEA-5071-4CE7-9311-A5F194E34E94}" type="slidenum">
              <a:rPr lang="en-US" altLang="ja-JP"/>
              <a:pPr/>
              <a:t>‹#›</a:t>
            </a:fld>
            <a:endParaRPr lang="en-US" altLang="ja-JP"/>
          </a:p>
        </p:txBody>
      </p:sp>
    </p:spTree>
    <p:extLst>
      <p:ext uri="{BB962C8B-B14F-4D97-AF65-F5344CB8AC3E}">
        <p14:creationId xmlns:p14="http://schemas.microsoft.com/office/powerpoint/2010/main" val="388871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040D74E-92D0-428A-9322-4D1B2B58C15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1BD56364-A3DD-49C4-BD6E-94D36FE9A8D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DBD51015-AADD-45DD-8D8E-5509CCE0718B}"/>
              </a:ext>
            </a:extLst>
          </p:cNvPr>
          <p:cNvSpPr>
            <a:spLocks noGrp="1" noChangeArrowheads="1"/>
          </p:cNvSpPr>
          <p:nvPr>
            <p:ph type="sldNum" sz="quarter" idx="12"/>
          </p:nvPr>
        </p:nvSpPr>
        <p:spPr>
          <a:ln/>
        </p:spPr>
        <p:txBody>
          <a:bodyPr/>
          <a:lstStyle>
            <a:lvl1pPr>
              <a:defRPr/>
            </a:lvl1pPr>
          </a:lstStyle>
          <a:p>
            <a:fld id="{2717991E-FD8B-4C5E-B1B3-BEC46483B8F1}" type="slidenum">
              <a:rPr lang="en-US" altLang="ja-JP"/>
              <a:pPr/>
              <a:t>‹#›</a:t>
            </a:fld>
            <a:endParaRPr lang="en-US" altLang="ja-JP"/>
          </a:p>
        </p:txBody>
      </p:sp>
    </p:spTree>
    <p:extLst>
      <p:ext uri="{BB962C8B-B14F-4D97-AF65-F5344CB8AC3E}">
        <p14:creationId xmlns:p14="http://schemas.microsoft.com/office/powerpoint/2010/main" val="145748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D3668126-3EC0-4CEF-949C-B37543D36F1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1D3674C-D759-47B5-9570-E15B965156B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B8AA8EF-5057-4D73-9F0F-D846F1858D5E}"/>
              </a:ext>
            </a:extLst>
          </p:cNvPr>
          <p:cNvSpPr>
            <a:spLocks noGrp="1" noChangeArrowheads="1"/>
          </p:cNvSpPr>
          <p:nvPr>
            <p:ph type="sldNum" sz="quarter" idx="12"/>
          </p:nvPr>
        </p:nvSpPr>
        <p:spPr>
          <a:ln/>
        </p:spPr>
        <p:txBody>
          <a:bodyPr/>
          <a:lstStyle>
            <a:lvl1pPr>
              <a:defRPr/>
            </a:lvl1pPr>
          </a:lstStyle>
          <a:p>
            <a:fld id="{1BF2E8D6-9324-4874-A5AC-F8217785C5D8}" type="slidenum">
              <a:rPr lang="en-US" altLang="ja-JP"/>
              <a:pPr/>
              <a:t>‹#›</a:t>
            </a:fld>
            <a:endParaRPr lang="en-US" altLang="ja-JP"/>
          </a:p>
        </p:txBody>
      </p:sp>
    </p:spTree>
    <p:extLst>
      <p:ext uri="{BB962C8B-B14F-4D97-AF65-F5344CB8AC3E}">
        <p14:creationId xmlns:p14="http://schemas.microsoft.com/office/powerpoint/2010/main" val="291324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5E15D7B6-902C-42A9-AFE1-AA5AA43F43D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C2B25C5-7036-40F2-9AA3-E0D313CEE5B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604EC66-31A9-47FC-B6E1-BECCB22FF393}"/>
              </a:ext>
            </a:extLst>
          </p:cNvPr>
          <p:cNvSpPr>
            <a:spLocks noGrp="1" noChangeArrowheads="1"/>
          </p:cNvSpPr>
          <p:nvPr>
            <p:ph type="sldNum" sz="quarter" idx="12"/>
          </p:nvPr>
        </p:nvSpPr>
        <p:spPr>
          <a:ln/>
        </p:spPr>
        <p:txBody>
          <a:bodyPr/>
          <a:lstStyle>
            <a:lvl1pPr>
              <a:defRPr/>
            </a:lvl1pPr>
          </a:lstStyle>
          <a:p>
            <a:fld id="{F83D76BC-638D-4108-91DA-104988194FA6}" type="slidenum">
              <a:rPr lang="en-US" altLang="ja-JP"/>
              <a:pPr/>
              <a:t>‹#›</a:t>
            </a:fld>
            <a:endParaRPr lang="en-US" altLang="ja-JP"/>
          </a:p>
        </p:txBody>
      </p:sp>
    </p:spTree>
    <p:extLst>
      <p:ext uri="{BB962C8B-B14F-4D97-AF65-F5344CB8AC3E}">
        <p14:creationId xmlns:p14="http://schemas.microsoft.com/office/powerpoint/2010/main" val="3640024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4729ACA-817A-4456-A03F-577B12A92F88}"/>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5E8CF73C-DD34-4066-8368-B1D42A838942}"/>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E6056F84-9350-442E-BEDB-43E3705CD0D3}"/>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1029" name="Rectangle 5">
            <a:extLst>
              <a:ext uri="{FF2B5EF4-FFF2-40B4-BE49-F238E27FC236}">
                <a16:creationId xmlns:a16="http://schemas.microsoft.com/office/drawing/2014/main" id="{75FEEA67-1FD8-4E96-B577-3E22017D897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1030" name="Rectangle 6">
            <a:extLst>
              <a:ext uri="{FF2B5EF4-FFF2-40B4-BE49-F238E27FC236}">
                <a16:creationId xmlns:a16="http://schemas.microsoft.com/office/drawing/2014/main" id="{634A4BAA-6728-498B-8D7E-CAC63C4E1FB2}"/>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3AC1D621-F419-4B8C-9245-6B70A5D4A5D0}"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a:extLst>
              <a:ext uri="{FF2B5EF4-FFF2-40B4-BE49-F238E27FC236}">
                <a16:creationId xmlns:a16="http://schemas.microsoft.com/office/drawing/2014/main" id="{14CB8367-6E3B-4A7F-9FE3-1C893721021B}"/>
              </a:ext>
            </a:extLst>
          </p:cNvPr>
          <p:cNvSpPr>
            <a:spLocks noGrp="1"/>
          </p:cNvSpPr>
          <p:nvPr>
            <p:ph type="ctrTitle"/>
          </p:nvPr>
        </p:nvSpPr>
        <p:spPr>
          <a:xfrm>
            <a:off x="1403350" y="836613"/>
            <a:ext cx="6858000" cy="2387600"/>
          </a:xfrm>
        </p:spPr>
        <p:txBody>
          <a:bodyPr/>
          <a:lstStyle/>
          <a:p>
            <a:r>
              <a:rPr lang="en-US" altLang="ja-JP" b="1"/>
              <a:t>4</a:t>
            </a:r>
            <a:r>
              <a:rPr lang="ja-JP" altLang="en-US" b="1"/>
              <a:t>月から中学生！</a:t>
            </a:r>
            <a:br>
              <a:rPr lang="en-US" altLang="ja-JP" b="1"/>
            </a:br>
            <a:r>
              <a:rPr lang="ja-JP" altLang="en-US" b="1"/>
              <a:t>がんばるぞ！</a:t>
            </a:r>
          </a:p>
        </p:txBody>
      </p:sp>
      <p:pic>
        <p:nvPicPr>
          <p:cNvPr id="2051" name="図 3">
            <a:extLst>
              <a:ext uri="{FF2B5EF4-FFF2-40B4-BE49-F238E27FC236}">
                <a16:creationId xmlns:a16="http://schemas.microsoft.com/office/drawing/2014/main" id="{873F2341-7BF8-4755-89C2-2689BAB477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198813"/>
            <a:ext cx="28702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図 4">
            <a:extLst>
              <a:ext uri="{FF2B5EF4-FFF2-40B4-BE49-F238E27FC236}">
                <a16:creationId xmlns:a16="http://schemas.microsoft.com/office/drawing/2014/main" id="{80DB2FC2-C59A-4CC9-9F2C-AA7A4F6275E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3160713"/>
            <a:ext cx="2941637"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FD42DD4-9B67-4C5A-8B6C-0E0B44707D5B}"/>
              </a:ext>
            </a:extLst>
          </p:cNvPr>
          <p:cNvSpPr>
            <a:spLocks noGrp="1" noChangeArrowheads="1"/>
          </p:cNvSpPr>
          <p:nvPr>
            <p:ph type="title"/>
          </p:nvPr>
        </p:nvSpPr>
        <p:spPr>
          <a:xfrm>
            <a:off x="900113" y="185738"/>
            <a:ext cx="7940675" cy="936625"/>
          </a:xfrm>
        </p:spPr>
        <p:txBody>
          <a:bodyPr/>
          <a:lstStyle/>
          <a:p>
            <a:pPr eaLnBrk="1" hangingPunct="1"/>
            <a:r>
              <a:rPr lang="ja-JP" altLang="en-US" sz="6000" b="1"/>
              <a:t>「</a:t>
            </a:r>
            <a:r>
              <a:rPr lang="en-US" altLang="ja-JP" sz="6000" b="1"/>
              <a:t>4</a:t>
            </a:r>
            <a:r>
              <a:rPr lang="ja-JP" altLang="en-US" sz="6000" b="1"/>
              <a:t>月から中学生！」</a:t>
            </a:r>
          </a:p>
        </p:txBody>
      </p:sp>
      <p:sp>
        <p:nvSpPr>
          <p:cNvPr id="3075" name="テキスト ボックス 1">
            <a:extLst>
              <a:ext uri="{FF2B5EF4-FFF2-40B4-BE49-F238E27FC236}">
                <a16:creationId xmlns:a16="http://schemas.microsoft.com/office/drawing/2014/main" id="{E9C1A08C-3BBD-46C5-AC14-C910D9865325}"/>
              </a:ext>
            </a:extLst>
          </p:cNvPr>
          <p:cNvSpPr txBox="1">
            <a:spLocks noChangeArrowheads="1"/>
          </p:cNvSpPr>
          <p:nvPr/>
        </p:nvSpPr>
        <p:spPr bwMode="auto">
          <a:xfrm>
            <a:off x="1233488" y="1160463"/>
            <a:ext cx="72723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４月になると中学生になります。</a:t>
            </a:r>
            <a:endParaRPr lang="en-US" altLang="ja-JP" sz="1800"/>
          </a:p>
          <a:p>
            <a:pPr>
              <a:spcBef>
                <a:spcPct val="0"/>
              </a:spcBef>
              <a:buFontTx/>
              <a:buNone/>
            </a:pPr>
            <a:endParaRPr lang="en-US" altLang="ja-JP" sz="1800"/>
          </a:p>
          <a:p>
            <a:pPr>
              <a:spcBef>
                <a:spcPct val="0"/>
              </a:spcBef>
              <a:buFontTx/>
              <a:buNone/>
            </a:pPr>
            <a:r>
              <a:rPr lang="ja-JP" altLang="en-US" sz="1800"/>
              <a:t>中学校は小学校と違うところがたくさんありとてもワクワクします。</a:t>
            </a:r>
            <a:endParaRPr lang="en-US" altLang="ja-JP" sz="1800"/>
          </a:p>
          <a:p>
            <a:pPr>
              <a:spcBef>
                <a:spcPct val="0"/>
              </a:spcBef>
              <a:buFontTx/>
              <a:buNone/>
            </a:pPr>
            <a:r>
              <a:rPr lang="ja-JP" altLang="en-US" sz="1800"/>
              <a:t>授業の名前、服装、部活動などたくさん楽しいことが待っています。</a:t>
            </a:r>
            <a:endParaRPr lang="en-US" altLang="ja-JP" sz="1800"/>
          </a:p>
          <a:p>
            <a:pPr>
              <a:spcBef>
                <a:spcPct val="0"/>
              </a:spcBef>
              <a:buFontTx/>
              <a:buNone/>
            </a:pPr>
            <a:r>
              <a:rPr lang="ja-JP" altLang="en-US" sz="1800"/>
              <a:t>新しい友だちとも出会えるかもしれません。とても楽しみです。</a:t>
            </a:r>
            <a:endParaRPr lang="en-US" altLang="ja-JP" sz="1800"/>
          </a:p>
        </p:txBody>
      </p:sp>
      <p:sp>
        <p:nvSpPr>
          <p:cNvPr id="3076" name="テキスト ボックス 3">
            <a:extLst>
              <a:ext uri="{FF2B5EF4-FFF2-40B4-BE49-F238E27FC236}">
                <a16:creationId xmlns:a16="http://schemas.microsoft.com/office/drawing/2014/main" id="{44EABA81-6666-41B8-9DB8-70119CD0BA9D}"/>
              </a:ext>
            </a:extLst>
          </p:cNvPr>
          <p:cNvSpPr txBox="1">
            <a:spLocks noChangeArrowheads="1"/>
          </p:cNvSpPr>
          <p:nvPr/>
        </p:nvSpPr>
        <p:spPr bwMode="auto">
          <a:xfrm>
            <a:off x="1303338" y="2855913"/>
            <a:ext cx="72723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けど・・・・</a:t>
            </a:r>
            <a:endParaRPr lang="en-US" altLang="ja-JP" sz="1800"/>
          </a:p>
        </p:txBody>
      </p:sp>
      <p:sp>
        <p:nvSpPr>
          <p:cNvPr id="3077" name="テキスト ボックス 4">
            <a:extLst>
              <a:ext uri="{FF2B5EF4-FFF2-40B4-BE49-F238E27FC236}">
                <a16:creationId xmlns:a16="http://schemas.microsoft.com/office/drawing/2014/main" id="{3F3B9E80-89A0-418F-919C-CC9826A179DE}"/>
              </a:ext>
            </a:extLst>
          </p:cNvPr>
          <p:cNvSpPr txBox="1">
            <a:spLocks noChangeArrowheads="1"/>
          </p:cNvSpPr>
          <p:nvPr/>
        </p:nvSpPr>
        <p:spPr bwMode="auto">
          <a:xfrm>
            <a:off x="1270000" y="3448050"/>
            <a:ext cx="7570788"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まだ、中学校のことを詳しく知らない６年生のみんなは、</a:t>
            </a:r>
            <a:endParaRPr lang="en-US" altLang="ja-JP" sz="1800"/>
          </a:p>
          <a:p>
            <a:pPr>
              <a:spcBef>
                <a:spcPct val="0"/>
              </a:spcBef>
              <a:buFontTx/>
              <a:buNone/>
            </a:pPr>
            <a:r>
              <a:rPr lang="ja-JP" altLang="en-US" sz="1800"/>
              <a:t>心配なことがたくさんあるかもしれません。</a:t>
            </a:r>
            <a:endParaRPr lang="en-US" altLang="ja-JP" sz="1800"/>
          </a:p>
          <a:p>
            <a:pPr>
              <a:spcBef>
                <a:spcPct val="0"/>
              </a:spcBef>
              <a:buFontTx/>
              <a:buNone/>
            </a:pPr>
            <a:endParaRPr lang="en-US" altLang="ja-JP" sz="1800"/>
          </a:p>
          <a:p>
            <a:pPr>
              <a:spcBef>
                <a:spcPct val="0"/>
              </a:spcBef>
              <a:buFontTx/>
              <a:buNone/>
            </a:pPr>
            <a:r>
              <a:rPr lang="ja-JP" altLang="en-US" sz="1800"/>
              <a:t>この「４月から中学生！」の勉強では、中学校生活で、小学校と違うところや</a:t>
            </a:r>
            <a:endParaRPr lang="en-US" altLang="ja-JP" sz="1800"/>
          </a:p>
          <a:p>
            <a:pPr>
              <a:spcBef>
                <a:spcPct val="0"/>
              </a:spcBef>
              <a:buFontTx/>
              <a:buNone/>
            </a:pPr>
            <a:r>
              <a:rPr lang="ja-JP" altLang="en-US" sz="1800"/>
              <a:t>新しい学習や活動について調べていきます。</a:t>
            </a:r>
            <a:endParaRPr lang="en-US" altLang="ja-JP" sz="1800"/>
          </a:p>
          <a:p>
            <a:pPr>
              <a:spcBef>
                <a:spcPct val="0"/>
              </a:spcBef>
              <a:buFontTx/>
              <a:buNone/>
            </a:pPr>
            <a:endParaRPr lang="en-US" altLang="ja-JP" sz="1800"/>
          </a:p>
          <a:p>
            <a:pPr>
              <a:spcBef>
                <a:spcPct val="0"/>
              </a:spcBef>
              <a:buFontTx/>
              <a:buNone/>
            </a:pPr>
            <a:r>
              <a:rPr lang="ja-JP" altLang="en-US" sz="1800"/>
              <a:t>わからないことや心配なことを、この勉強で少なくして、</a:t>
            </a:r>
            <a:endParaRPr lang="en-US" altLang="ja-JP" sz="1800"/>
          </a:p>
          <a:p>
            <a:pPr>
              <a:spcBef>
                <a:spcPct val="0"/>
              </a:spcBef>
              <a:buFontTx/>
              <a:buNone/>
            </a:pPr>
            <a:r>
              <a:rPr lang="ja-JP" altLang="en-US" sz="1800"/>
              <a:t>楽しみな活動を見つけていきましょう！</a:t>
            </a:r>
            <a:endParaRPr lang="en-US" altLang="ja-JP" sz="1800"/>
          </a:p>
          <a:p>
            <a:pPr>
              <a:spcBef>
                <a:spcPct val="0"/>
              </a:spcBef>
              <a:buFontTx/>
              <a:buNone/>
            </a:pPr>
            <a:endParaRPr lang="en-US" altLang="ja-JP" sz="1800"/>
          </a:p>
          <a:p>
            <a:pPr>
              <a:spcBef>
                <a:spcPct val="0"/>
              </a:spcBef>
              <a:buFontTx/>
              <a:buNone/>
            </a:pPr>
            <a:r>
              <a:rPr lang="ja-JP" altLang="en-US" sz="1800"/>
              <a:t>さあ！４月から中学生！●●中学校の生活はどんな楽しいことが待っているだろう！調べていきましょう。</a:t>
            </a:r>
            <a:endParaRPr lang="en-US" altLang="ja-JP"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a:extLst>
              <a:ext uri="{FF2B5EF4-FFF2-40B4-BE49-F238E27FC236}">
                <a16:creationId xmlns:a16="http://schemas.microsoft.com/office/drawing/2014/main" id="{E99706AF-A774-43D8-B5D4-76BD247F5C40}"/>
              </a:ext>
            </a:extLst>
          </p:cNvPr>
          <p:cNvSpPr>
            <a:spLocks noChangeArrowheads="1"/>
          </p:cNvSpPr>
          <p:nvPr/>
        </p:nvSpPr>
        <p:spPr bwMode="auto">
          <a:xfrm>
            <a:off x="1187450" y="3284538"/>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5400" b="1">
                <a:solidFill>
                  <a:schemeClr val="tx2"/>
                </a:solidFill>
              </a:rPr>
              <a:t>勉強の進め方編</a:t>
            </a:r>
          </a:p>
        </p:txBody>
      </p:sp>
      <p:sp>
        <p:nvSpPr>
          <p:cNvPr id="4099" name="Rectangle 6">
            <a:extLst>
              <a:ext uri="{FF2B5EF4-FFF2-40B4-BE49-F238E27FC236}">
                <a16:creationId xmlns:a16="http://schemas.microsoft.com/office/drawing/2014/main" id="{FC2A1039-0C06-4D2E-9C37-C8356C797AC3}"/>
              </a:ext>
            </a:extLst>
          </p:cNvPr>
          <p:cNvSpPr>
            <a:spLocks noChangeArrowheads="1"/>
          </p:cNvSpPr>
          <p:nvPr/>
        </p:nvSpPr>
        <p:spPr bwMode="auto">
          <a:xfrm>
            <a:off x="1908175" y="2133600"/>
            <a:ext cx="648176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t>中学校ってどんなところ？</a:t>
            </a:r>
          </a:p>
        </p:txBody>
      </p:sp>
      <p:sp>
        <p:nvSpPr>
          <p:cNvPr id="4100" name="Rectangle 6">
            <a:extLst>
              <a:ext uri="{FF2B5EF4-FFF2-40B4-BE49-F238E27FC236}">
                <a16:creationId xmlns:a16="http://schemas.microsoft.com/office/drawing/2014/main" id="{DB08CE02-F89E-4740-8283-B450C92748F9}"/>
              </a:ext>
            </a:extLst>
          </p:cNvPr>
          <p:cNvSpPr>
            <a:spLocks noChangeArrowheads="1"/>
          </p:cNvSpPr>
          <p:nvPr/>
        </p:nvSpPr>
        <p:spPr bwMode="auto">
          <a:xfrm>
            <a:off x="-684213" y="0"/>
            <a:ext cx="648176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4000"/>
              <a:t>4</a:t>
            </a:r>
            <a:r>
              <a:rPr lang="ja-JP" altLang="en-US" sz="4000"/>
              <a:t>月から中学生！</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a:extLst>
              <a:ext uri="{FF2B5EF4-FFF2-40B4-BE49-F238E27FC236}">
                <a16:creationId xmlns:a16="http://schemas.microsoft.com/office/drawing/2014/main" id="{C276A1B6-EEB3-4817-9E6D-8F055B4E91C2}"/>
              </a:ext>
            </a:extLst>
          </p:cNvPr>
          <p:cNvSpPr>
            <a:spLocks noChangeArrowheads="1"/>
          </p:cNvSpPr>
          <p:nvPr/>
        </p:nvSpPr>
        <p:spPr bwMode="auto">
          <a:xfrm>
            <a:off x="1116013" y="1989138"/>
            <a:ext cx="8785225"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〇〇中学校では、</a:t>
            </a:r>
            <a:endParaRPr lang="en-US" altLang="ja-JP" sz="4800">
              <a:solidFill>
                <a:schemeClr val="tx2"/>
              </a:solidFill>
            </a:endParaRPr>
          </a:p>
          <a:p>
            <a:pPr>
              <a:spcBef>
                <a:spcPct val="0"/>
              </a:spcBef>
              <a:buFontTx/>
              <a:buNone/>
            </a:pPr>
            <a:r>
              <a:rPr lang="en-US" altLang="ja-JP" sz="4800">
                <a:solidFill>
                  <a:schemeClr val="tx2"/>
                </a:solidFill>
              </a:rPr>
              <a:t>1</a:t>
            </a:r>
            <a:r>
              <a:rPr lang="ja-JP" altLang="en-US" sz="4800">
                <a:solidFill>
                  <a:schemeClr val="tx2"/>
                </a:solidFill>
              </a:rPr>
              <a:t>年のクラスと</a:t>
            </a:r>
            <a:endParaRPr lang="en-US" altLang="ja-JP" sz="4800">
              <a:solidFill>
                <a:schemeClr val="tx2"/>
              </a:solidFill>
            </a:endParaRPr>
          </a:p>
          <a:p>
            <a:pPr>
              <a:spcBef>
                <a:spcPct val="0"/>
              </a:spcBef>
              <a:buFontTx/>
              <a:buNone/>
            </a:pPr>
            <a:r>
              <a:rPr lang="ja-JP" altLang="en-US" sz="4800">
                <a:solidFill>
                  <a:schemeClr val="tx2"/>
                </a:solidFill>
              </a:rPr>
              <a:t>「☆☆ルーム</a:t>
            </a:r>
            <a:r>
              <a:rPr lang="ja-JP" altLang="en-US" sz="2400">
                <a:solidFill>
                  <a:schemeClr val="tx2"/>
                </a:solidFill>
              </a:rPr>
              <a:t>（特別支援学級）</a:t>
            </a:r>
            <a:r>
              <a:rPr lang="ja-JP" altLang="en-US" sz="4800">
                <a:solidFill>
                  <a:schemeClr val="tx2"/>
                </a:solidFill>
              </a:rPr>
              <a:t>」を</a:t>
            </a:r>
            <a:endParaRPr lang="en-US" altLang="ja-JP" sz="4800">
              <a:solidFill>
                <a:schemeClr val="tx2"/>
              </a:solidFill>
            </a:endParaRPr>
          </a:p>
          <a:p>
            <a:pPr>
              <a:spcBef>
                <a:spcPct val="0"/>
              </a:spcBef>
              <a:buFontTx/>
              <a:buNone/>
            </a:pPr>
            <a:r>
              <a:rPr lang="ja-JP" altLang="en-US" sz="4800">
                <a:solidFill>
                  <a:schemeClr val="tx2"/>
                </a:solidFill>
              </a:rPr>
              <a:t>使うことができます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A1BDB80-FF3D-4DF9-AE45-99BE1B0A36CA}"/>
              </a:ext>
            </a:extLst>
          </p:cNvPr>
          <p:cNvSpPr>
            <a:spLocks noChangeArrowheads="1"/>
          </p:cNvSpPr>
          <p:nvPr/>
        </p:nvSpPr>
        <p:spPr bwMode="auto">
          <a:xfrm>
            <a:off x="1403350" y="765175"/>
            <a:ext cx="8642350"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800">
                <a:solidFill>
                  <a:schemeClr val="tx2"/>
                </a:solidFill>
              </a:rPr>
              <a:t>1</a:t>
            </a:r>
            <a:r>
              <a:rPr lang="ja-JP" altLang="en-US" sz="4800">
                <a:solidFill>
                  <a:schemeClr val="tx2"/>
                </a:solidFill>
              </a:rPr>
              <a:t>年のクラスでは、</a:t>
            </a:r>
            <a:endParaRPr lang="en-US" altLang="ja-JP" sz="4800">
              <a:solidFill>
                <a:schemeClr val="tx2"/>
              </a:solidFill>
            </a:endParaRPr>
          </a:p>
          <a:p>
            <a:pPr>
              <a:spcBef>
                <a:spcPct val="0"/>
              </a:spcBef>
              <a:buFontTx/>
              <a:buNone/>
            </a:pPr>
            <a:r>
              <a:rPr lang="en-US" altLang="ja-JP" sz="4800">
                <a:solidFill>
                  <a:schemeClr val="tx2"/>
                </a:solidFill>
              </a:rPr>
              <a:t>50</a:t>
            </a:r>
            <a:r>
              <a:rPr lang="ja-JP" altLang="en-US" sz="4800">
                <a:solidFill>
                  <a:schemeClr val="tx2"/>
                </a:solidFill>
              </a:rPr>
              <a:t>分間すわり続けて</a:t>
            </a:r>
            <a:endParaRPr lang="en-US" altLang="ja-JP" sz="4800">
              <a:solidFill>
                <a:schemeClr val="tx2"/>
              </a:solidFill>
            </a:endParaRPr>
          </a:p>
          <a:p>
            <a:pPr>
              <a:spcBef>
                <a:spcPct val="0"/>
              </a:spcBef>
              <a:buFontTx/>
              <a:buNone/>
            </a:pPr>
            <a:r>
              <a:rPr lang="ja-JP" altLang="en-US" sz="4800">
                <a:solidFill>
                  <a:schemeClr val="tx2"/>
                </a:solidFill>
              </a:rPr>
              <a:t>授業を受けます。</a:t>
            </a:r>
          </a:p>
        </p:txBody>
      </p:sp>
      <p:sp>
        <p:nvSpPr>
          <p:cNvPr id="6147" name="Rectangle 3">
            <a:extLst>
              <a:ext uri="{FF2B5EF4-FFF2-40B4-BE49-F238E27FC236}">
                <a16:creationId xmlns:a16="http://schemas.microsoft.com/office/drawing/2014/main" id="{08921CAD-0FE1-4176-BDFF-397BBF8C124F}"/>
              </a:ext>
            </a:extLst>
          </p:cNvPr>
          <p:cNvSpPr>
            <a:spLocks noChangeArrowheads="1"/>
          </p:cNvSpPr>
          <p:nvPr/>
        </p:nvSpPr>
        <p:spPr bwMode="auto">
          <a:xfrm>
            <a:off x="1331913" y="3644900"/>
            <a:ext cx="8642350"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800">
                <a:solidFill>
                  <a:schemeClr val="tx2"/>
                </a:solidFill>
              </a:rPr>
              <a:t>1</a:t>
            </a:r>
            <a:r>
              <a:rPr lang="ja-JP" altLang="en-US" sz="4800">
                <a:solidFill>
                  <a:schemeClr val="tx2"/>
                </a:solidFill>
              </a:rPr>
              <a:t>年のクラスでは、</a:t>
            </a:r>
            <a:endParaRPr lang="en-US" altLang="ja-JP" sz="4800">
              <a:solidFill>
                <a:schemeClr val="tx2"/>
              </a:solidFill>
            </a:endParaRPr>
          </a:p>
          <a:p>
            <a:pPr>
              <a:spcBef>
                <a:spcPct val="0"/>
              </a:spcBef>
              <a:buFontTx/>
              <a:buNone/>
            </a:pPr>
            <a:r>
              <a:rPr lang="ja-JP" altLang="en-US" sz="4800">
                <a:solidFill>
                  <a:schemeClr val="tx2"/>
                </a:solidFill>
              </a:rPr>
              <a:t>教室に３０人～</a:t>
            </a:r>
            <a:r>
              <a:rPr lang="en-US" altLang="ja-JP" sz="4800">
                <a:solidFill>
                  <a:schemeClr val="tx2"/>
                </a:solidFill>
              </a:rPr>
              <a:t>40</a:t>
            </a:r>
            <a:r>
              <a:rPr lang="ja-JP" altLang="en-US" sz="4800">
                <a:solidFill>
                  <a:schemeClr val="tx2"/>
                </a:solidFill>
              </a:rPr>
              <a:t>人くらい</a:t>
            </a:r>
            <a:endParaRPr lang="en-US" altLang="ja-JP" sz="4800">
              <a:solidFill>
                <a:schemeClr val="tx2"/>
              </a:solidFill>
            </a:endParaRPr>
          </a:p>
          <a:p>
            <a:pPr>
              <a:spcBef>
                <a:spcPct val="0"/>
              </a:spcBef>
              <a:buFontTx/>
              <a:buNone/>
            </a:pPr>
            <a:r>
              <a:rPr lang="ja-JP" altLang="en-US" sz="4800">
                <a:solidFill>
                  <a:schemeClr val="tx2"/>
                </a:solidFill>
              </a:rPr>
              <a:t>生徒がいます。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A1334A5-9B53-41C7-BEF9-B261F83C68FA}"/>
              </a:ext>
            </a:extLst>
          </p:cNvPr>
          <p:cNvSpPr>
            <a:spLocks noChangeArrowheads="1"/>
          </p:cNvSpPr>
          <p:nvPr/>
        </p:nvSpPr>
        <p:spPr bwMode="auto">
          <a:xfrm>
            <a:off x="323850" y="260350"/>
            <a:ext cx="8642350"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800">
                <a:solidFill>
                  <a:schemeClr val="tx2"/>
                </a:solidFill>
              </a:rPr>
              <a:t>1</a:t>
            </a:r>
            <a:r>
              <a:rPr lang="ja-JP" altLang="en-US" sz="4800">
                <a:solidFill>
                  <a:schemeClr val="tx2"/>
                </a:solidFill>
              </a:rPr>
              <a:t>年のクラスでは、</a:t>
            </a:r>
            <a:endParaRPr lang="en-US" altLang="ja-JP" sz="4800">
              <a:solidFill>
                <a:schemeClr val="tx2"/>
              </a:solidFill>
            </a:endParaRPr>
          </a:p>
          <a:p>
            <a:pPr>
              <a:spcBef>
                <a:spcPct val="0"/>
              </a:spcBef>
              <a:buFontTx/>
              <a:buNone/>
            </a:pPr>
            <a:r>
              <a:rPr lang="ja-JP" altLang="en-US" sz="4800">
                <a:solidFill>
                  <a:schemeClr val="tx2"/>
                </a:solidFill>
              </a:rPr>
              <a:t>毎時間先生がかわります。</a:t>
            </a:r>
          </a:p>
        </p:txBody>
      </p:sp>
      <p:sp>
        <p:nvSpPr>
          <p:cNvPr id="7171" name="Rectangle 3">
            <a:extLst>
              <a:ext uri="{FF2B5EF4-FFF2-40B4-BE49-F238E27FC236}">
                <a16:creationId xmlns:a16="http://schemas.microsoft.com/office/drawing/2014/main" id="{9F74CE02-0C96-4501-9825-AC2A79F8052E}"/>
              </a:ext>
            </a:extLst>
          </p:cNvPr>
          <p:cNvSpPr>
            <a:spLocks noChangeArrowheads="1"/>
          </p:cNvSpPr>
          <p:nvPr/>
        </p:nvSpPr>
        <p:spPr bwMode="auto">
          <a:xfrm>
            <a:off x="250825" y="2276475"/>
            <a:ext cx="8642350" cy="151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教科ごとに先生が違うからです。</a:t>
            </a:r>
          </a:p>
        </p:txBody>
      </p:sp>
      <p:sp>
        <p:nvSpPr>
          <p:cNvPr id="7172" name="Rectangle 4">
            <a:extLst>
              <a:ext uri="{FF2B5EF4-FFF2-40B4-BE49-F238E27FC236}">
                <a16:creationId xmlns:a16="http://schemas.microsoft.com/office/drawing/2014/main" id="{A40F9199-B4D2-467B-AAD4-A498E2C3CD26}"/>
              </a:ext>
            </a:extLst>
          </p:cNvPr>
          <p:cNvSpPr>
            <a:spLocks noChangeArrowheads="1"/>
          </p:cNvSpPr>
          <p:nvPr/>
        </p:nvSpPr>
        <p:spPr bwMode="auto">
          <a:xfrm>
            <a:off x="250825" y="3860800"/>
            <a:ext cx="8642350"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000">
                <a:solidFill>
                  <a:schemeClr val="tx2"/>
                </a:solidFill>
              </a:rPr>
              <a:t>国語の時間には国語の先生がきます。</a:t>
            </a:r>
            <a:br>
              <a:rPr lang="ja-JP" altLang="en-US" sz="4000">
                <a:solidFill>
                  <a:schemeClr val="tx2"/>
                </a:solidFill>
              </a:rPr>
            </a:br>
            <a:r>
              <a:rPr lang="ja-JP" altLang="en-US" sz="4000">
                <a:solidFill>
                  <a:schemeClr val="tx2"/>
                </a:solidFill>
              </a:rPr>
              <a:t>社会の時間には社会の先生がきます。</a:t>
            </a:r>
            <a:br>
              <a:rPr lang="ja-JP" altLang="en-US" sz="4000">
                <a:solidFill>
                  <a:schemeClr val="tx2"/>
                </a:solidFill>
              </a:rPr>
            </a:br>
            <a:r>
              <a:rPr lang="ja-JP" altLang="en-US" sz="4000">
                <a:solidFill>
                  <a:schemeClr val="tx2"/>
                </a:solidFill>
              </a:rPr>
              <a:t>といった感じです。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3D41DFA-C450-4706-8728-70FF7676D2E2}"/>
              </a:ext>
            </a:extLst>
          </p:cNvPr>
          <p:cNvSpPr>
            <a:spLocks noChangeArrowheads="1"/>
          </p:cNvSpPr>
          <p:nvPr/>
        </p:nvSpPr>
        <p:spPr bwMode="auto">
          <a:xfrm>
            <a:off x="357188" y="130175"/>
            <a:ext cx="8642350"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教科によって</a:t>
            </a:r>
            <a:endParaRPr lang="en-US" altLang="ja-JP" sz="4800">
              <a:solidFill>
                <a:schemeClr val="tx2"/>
              </a:solidFill>
            </a:endParaRPr>
          </a:p>
          <a:p>
            <a:pPr>
              <a:spcBef>
                <a:spcPct val="0"/>
              </a:spcBef>
              <a:buFontTx/>
              <a:buNone/>
            </a:pPr>
            <a:r>
              <a:rPr lang="ja-JP" altLang="en-US" sz="4800">
                <a:solidFill>
                  <a:schemeClr val="tx2"/>
                </a:solidFill>
              </a:rPr>
              <a:t>特別教室に移動をします。</a:t>
            </a:r>
          </a:p>
        </p:txBody>
      </p:sp>
      <p:sp>
        <p:nvSpPr>
          <p:cNvPr id="8195" name="Rectangle 6">
            <a:extLst>
              <a:ext uri="{FF2B5EF4-FFF2-40B4-BE49-F238E27FC236}">
                <a16:creationId xmlns:a16="http://schemas.microsoft.com/office/drawing/2014/main" id="{A1D2D1DC-0EFF-4F71-BE79-CD661CB399BE}"/>
              </a:ext>
            </a:extLst>
          </p:cNvPr>
          <p:cNvSpPr>
            <a:spLocks noChangeArrowheads="1"/>
          </p:cNvSpPr>
          <p:nvPr/>
        </p:nvSpPr>
        <p:spPr bwMode="auto">
          <a:xfrm>
            <a:off x="341313" y="2854325"/>
            <a:ext cx="8642350"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000">
              <a:solidFill>
                <a:schemeClr val="tx2"/>
              </a:solidFill>
            </a:endParaRPr>
          </a:p>
          <a:p>
            <a:pPr>
              <a:spcBef>
                <a:spcPct val="0"/>
              </a:spcBef>
              <a:buFontTx/>
              <a:buNone/>
            </a:pPr>
            <a:r>
              <a:rPr lang="ja-JP" altLang="en-US" sz="4000">
                <a:solidFill>
                  <a:schemeClr val="tx2"/>
                </a:solidFill>
              </a:rPr>
              <a:t>理科の時間には、理科室へ行きます。</a:t>
            </a:r>
            <a:br>
              <a:rPr lang="ja-JP" altLang="en-US" sz="4000">
                <a:solidFill>
                  <a:schemeClr val="tx2"/>
                </a:solidFill>
              </a:rPr>
            </a:br>
            <a:r>
              <a:rPr lang="ja-JP" altLang="en-US" sz="4000">
                <a:solidFill>
                  <a:schemeClr val="tx2"/>
                </a:solidFill>
              </a:rPr>
              <a:t>美術の時間には美術室へ行きます。</a:t>
            </a:r>
            <a:br>
              <a:rPr lang="ja-JP" altLang="en-US" sz="4000">
                <a:solidFill>
                  <a:schemeClr val="tx2"/>
                </a:solidFill>
              </a:rPr>
            </a:br>
            <a:r>
              <a:rPr lang="ja-JP" altLang="en-US" sz="4000">
                <a:solidFill>
                  <a:schemeClr val="tx2"/>
                </a:solidFill>
              </a:rPr>
              <a:t>といった感じです。</a:t>
            </a:r>
          </a:p>
        </p:txBody>
      </p:sp>
      <p:sp>
        <p:nvSpPr>
          <p:cNvPr id="8196" name="Rectangle 2">
            <a:extLst>
              <a:ext uri="{FF2B5EF4-FFF2-40B4-BE49-F238E27FC236}">
                <a16:creationId xmlns:a16="http://schemas.microsoft.com/office/drawing/2014/main" id="{66335C3C-A713-41C6-9462-48966FF008D7}"/>
              </a:ext>
            </a:extLst>
          </p:cNvPr>
          <p:cNvSpPr>
            <a:spLocks noChangeArrowheads="1"/>
          </p:cNvSpPr>
          <p:nvPr/>
        </p:nvSpPr>
        <p:spPr bwMode="auto">
          <a:xfrm>
            <a:off x="177800" y="2060575"/>
            <a:ext cx="8966200"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休み時間</a:t>
            </a:r>
            <a:r>
              <a:rPr lang="en-US" altLang="ja-JP" sz="4800">
                <a:solidFill>
                  <a:schemeClr val="tx2"/>
                </a:solidFill>
              </a:rPr>
              <a:t>10</a:t>
            </a:r>
            <a:r>
              <a:rPr lang="ja-JP" altLang="en-US" sz="4800">
                <a:solidFill>
                  <a:schemeClr val="tx2"/>
                </a:solidFill>
              </a:rPr>
              <a:t>分の間に移動します。</a:t>
            </a:r>
          </a:p>
        </p:txBody>
      </p:sp>
      <p:sp>
        <p:nvSpPr>
          <p:cNvPr id="8197" name="Rectangle 2">
            <a:extLst>
              <a:ext uri="{FF2B5EF4-FFF2-40B4-BE49-F238E27FC236}">
                <a16:creationId xmlns:a16="http://schemas.microsoft.com/office/drawing/2014/main" id="{2AED2F85-88B9-4C63-88FC-951234CF44F1}"/>
              </a:ext>
            </a:extLst>
          </p:cNvPr>
          <p:cNvSpPr>
            <a:spLocks noChangeArrowheads="1"/>
          </p:cNvSpPr>
          <p:nvPr/>
        </p:nvSpPr>
        <p:spPr bwMode="auto">
          <a:xfrm>
            <a:off x="357188" y="5500688"/>
            <a:ext cx="8642350"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始まる</a:t>
            </a:r>
            <a:r>
              <a:rPr lang="en-US" altLang="ja-JP" sz="4800">
                <a:solidFill>
                  <a:schemeClr val="tx2"/>
                </a:solidFill>
              </a:rPr>
              <a:t>2</a:t>
            </a:r>
            <a:r>
              <a:rPr lang="ja-JP" altLang="en-US" sz="4800">
                <a:solidFill>
                  <a:schemeClr val="tx2"/>
                </a:solidFill>
              </a:rPr>
              <a:t>分前には着席します。</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F7105B4-BA63-44B3-A9FA-57634AE93994}"/>
              </a:ext>
            </a:extLst>
          </p:cNvPr>
          <p:cNvSpPr>
            <a:spLocks noChangeArrowheads="1"/>
          </p:cNvSpPr>
          <p:nvPr/>
        </p:nvSpPr>
        <p:spPr bwMode="auto">
          <a:xfrm>
            <a:off x="755650" y="620713"/>
            <a:ext cx="8642350"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a:t>
            </a:r>
            <a:r>
              <a:rPr lang="ja-JP" altLang="en-US" sz="4800">
                <a:solidFill>
                  <a:srgbClr val="000000"/>
                </a:solidFill>
              </a:rPr>
              <a:t> ☆☆ルーム</a:t>
            </a:r>
            <a:r>
              <a:rPr lang="ja-JP" altLang="en-US" sz="2400">
                <a:solidFill>
                  <a:srgbClr val="000000"/>
                </a:solidFill>
              </a:rPr>
              <a:t>（特別支援学級） </a:t>
            </a:r>
            <a:r>
              <a:rPr lang="ja-JP" altLang="en-US" sz="4800">
                <a:solidFill>
                  <a:schemeClr val="tx2"/>
                </a:solidFill>
              </a:rPr>
              <a:t>」でも</a:t>
            </a:r>
            <a:endParaRPr lang="en-US" altLang="ja-JP" sz="4800">
              <a:solidFill>
                <a:schemeClr val="tx2"/>
              </a:solidFill>
            </a:endParaRPr>
          </a:p>
          <a:p>
            <a:pPr>
              <a:spcBef>
                <a:spcPct val="0"/>
              </a:spcBef>
              <a:buFontTx/>
              <a:buNone/>
            </a:pPr>
            <a:r>
              <a:rPr lang="ja-JP" altLang="en-US" sz="4800">
                <a:solidFill>
                  <a:schemeClr val="tx2"/>
                </a:solidFill>
              </a:rPr>
              <a:t>勉強することができます。</a:t>
            </a:r>
          </a:p>
        </p:txBody>
      </p:sp>
      <p:sp>
        <p:nvSpPr>
          <p:cNvPr id="16387" name="Rectangle 3">
            <a:extLst>
              <a:ext uri="{FF2B5EF4-FFF2-40B4-BE49-F238E27FC236}">
                <a16:creationId xmlns:a16="http://schemas.microsoft.com/office/drawing/2014/main" id="{4B4CBC6C-EF06-4213-B939-0AAED2EA1227}"/>
              </a:ext>
            </a:extLst>
          </p:cNvPr>
          <p:cNvSpPr>
            <a:spLocks noChangeArrowheads="1"/>
          </p:cNvSpPr>
          <p:nvPr/>
        </p:nvSpPr>
        <p:spPr bwMode="auto">
          <a:xfrm>
            <a:off x="611560" y="2564904"/>
            <a:ext cx="8642350" cy="4032026"/>
          </a:xfrm>
          <a:prstGeom prst="rect">
            <a:avLst/>
          </a:prstGeom>
          <a:noFill/>
          <a:ln>
            <a:noFill/>
          </a:ln>
          <a:effectLst/>
        </p:spPr>
        <p:txBody>
          <a:bodyPr anchor="ctr"/>
          <a:lstStyle>
            <a:lvl1pPr algn="ctr">
              <a:defRPr kumimoji="1" sz="4400">
                <a:solidFill>
                  <a:schemeClr val="tx2"/>
                </a:solidFill>
                <a:latin typeface="Arial" panose="020B0604020202020204" pitchFamily="34" charset="0"/>
                <a:ea typeface="ＭＳ Ｐゴシック" panose="020B0600070205080204" pitchFamily="50" charset="-128"/>
              </a:defRPr>
            </a:lvl1pPr>
            <a:lvl2pPr algn="ctr">
              <a:defRPr kumimoji="1" sz="4400">
                <a:solidFill>
                  <a:schemeClr val="tx2"/>
                </a:solidFill>
                <a:latin typeface="Arial" panose="020B0604020202020204" pitchFamily="34" charset="0"/>
                <a:ea typeface="ＭＳ Ｐゴシック" panose="020B0600070205080204" pitchFamily="50" charset="-128"/>
              </a:defRPr>
            </a:lvl2pPr>
            <a:lvl3pPr algn="ctr">
              <a:defRPr kumimoji="1" sz="4400">
                <a:solidFill>
                  <a:schemeClr val="tx2"/>
                </a:solidFill>
                <a:latin typeface="Arial" panose="020B0604020202020204" pitchFamily="34" charset="0"/>
                <a:ea typeface="ＭＳ Ｐゴシック" panose="020B0600070205080204" pitchFamily="50" charset="-128"/>
              </a:defRPr>
            </a:lvl3pPr>
            <a:lvl4pPr algn="ctr">
              <a:defRPr kumimoji="1" sz="4400">
                <a:solidFill>
                  <a:schemeClr val="tx2"/>
                </a:solidFill>
                <a:latin typeface="Arial" panose="020B0604020202020204" pitchFamily="34" charset="0"/>
                <a:ea typeface="ＭＳ Ｐゴシック" panose="020B0600070205080204" pitchFamily="50" charset="-128"/>
              </a:defRPr>
            </a:lvl4pPr>
            <a:lvl5pPr algn="ctr">
              <a:defRPr kumimoji="1" sz="4400">
                <a:solidFill>
                  <a:schemeClr val="tx2"/>
                </a:solidFill>
                <a:latin typeface="Arial" panose="020B0604020202020204" pitchFamily="34" charset="0"/>
                <a:ea typeface="ＭＳ Ｐゴシック" panose="020B0600070205080204" pitchFamily="50" charset="-128"/>
              </a:defRPr>
            </a:lvl5pPr>
            <a:lvl6pPr marL="4572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algn="l">
              <a:defRPr/>
            </a:pPr>
            <a:r>
              <a:rPr lang="ja-JP" altLang="en-US" sz="4000" dirty="0"/>
              <a:t>「</a:t>
            </a:r>
            <a:r>
              <a:rPr lang="ja-JP" altLang="en-US" sz="4800" dirty="0">
                <a:solidFill>
                  <a:srgbClr val="000000"/>
                </a:solidFill>
              </a:rPr>
              <a:t> ☆☆ルーム</a:t>
            </a:r>
            <a:r>
              <a:rPr lang="ja-JP" altLang="en-US" sz="2400" dirty="0">
                <a:solidFill>
                  <a:srgbClr val="000000"/>
                </a:solidFill>
              </a:rPr>
              <a:t>（特別支援学級） </a:t>
            </a:r>
            <a:r>
              <a:rPr lang="ja-JP" altLang="en-US" sz="4000" dirty="0"/>
              <a:t>」では、</a:t>
            </a:r>
            <a:endParaRPr lang="en-US" altLang="ja-JP" sz="4000" dirty="0"/>
          </a:p>
          <a:p>
            <a:pPr algn="l">
              <a:defRPr/>
            </a:pPr>
            <a:r>
              <a:rPr lang="en-US" altLang="ja-JP" sz="4000" dirty="0"/>
              <a:t>50</a:t>
            </a:r>
            <a:r>
              <a:rPr lang="ja-JP" altLang="en-US" sz="4000" dirty="0"/>
              <a:t>分の間に</a:t>
            </a:r>
            <a:br>
              <a:rPr lang="ja-JP" altLang="en-US" sz="4000" dirty="0"/>
            </a:br>
            <a:r>
              <a:rPr lang="ja-JP" altLang="en-US" sz="4000" dirty="0">
                <a:highlight>
                  <a:srgbClr val="FFFF00"/>
                </a:highlight>
              </a:rPr>
              <a:t>短い勉強をして休</a:t>
            </a:r>
            <a:r>
              <a:rPr lang="ja-JP" altLang="en-US" sz="4000" dirty="0" err="1">
                <a:highlight>
                  <a:srgbClr val="FFFF00"/>
                </a:highlight>
              </a:rPr>
              <a:t>けい</a:t>
            </a:r>
            <a:r>
              <a:rPr lang="ja-JP" altLang="en-US" sz="4000" dirty="0"/>
              <a:t>→</a:t>
            </a:r>
            <a:endParaRPr lang="en-US" altLang="ja-JP" sz="4000" dirty="0"/>
          </a:p>
          <a:p>
            <a:pPr algn="l">
              <a:defRPr/>
            </a:pPr>
            <a:r>
              <a:rPr lang="ja-JP" altLang="en-US" sz="4000" dirty="0">
                <a:highlight>
                  <a:srgbClr val="FFFF00"/>
                </a:highlight>
              </a:rPr>
              <a:t>短い勉強をして休けい　</a:t>
            </a:r>
            <a:endParaRPr lang="en-US" altLang="ja-JP" sz="4000" dirty="0">
              <a:highlight>
                <a:srgbClr val="FFFF00"/>
              </a:highlight>
            </a:endParaRPr>
          </a:p>
          <a:p>
            <a:pPr algn="l">
              <a:defRPr/>
            </a:pPr>
            <a:r>
              <a:rPr lang="ja-JP" altLang="en-US" sz="4000" dirty="0"/>
              <a:t>という勉強ができるかもしれません。</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4">
            <a:extLst>
              <a:ext uri="{FF2B5EF4-FFF2-40B4-BE49-F238E27FC236}">
                <a16:creationId xmlns:a16="http://schemas.microsoft.com/office/drawing/2014/main" id="{E9937EE8-5E91-4D43-9EC1-21791D014FA1}"/>
              </a:ext>
            </a:extLst>
          </p:cNvPr>
          <p:cNvSpPr>
            <a:spLocks noChangeArrowheads="1"/>
          </p:cNvSpPr>
          <p:nvPr/>
        </p:nvSpPr>
        <p:spPr bwMode="auto">
          <a:xfrm>
            <a:off x="611188" y="765175"/>
            <a:ext cx="8785225" cy="489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　　　　　　　入学式</a:t>
            </a:r>
            <a:endParaRPr lang="en-US" altLang="ja-JP" sz="4800">
              <a:solidFill>
                <a:schemeClr val="tx2"/>
              </a:solidFill>
            </a:endParaRPr>
          </a:p>
          <a:p>
            <a:pPr>
              <a:spcBef>
                <a:spcPct val="0"/>
              </a:spcBef>
              <a:buFontTx/>
              <a:buNone/>
            </a:pPr>
            <a:r>
              <a:rPr lang="ja-JP" altLang="en-US" sz="4800">
                <a:solidFill>
                  <a:schemeClr val="tx2"/>
                </a:solidFill>
              </a:rPr>
              <a:t>　　　　</a:t>
            </a:r>
            <a:r>
              <a:rPr lang="en-US" altLang="ja-JP" sz="4800">
                <a:solidFill>
                  <a:schemeClr val="tx2"/>
                </a:solidFill>
              </a:rPr>
              <a:t>4</a:t>
            </a:r>
            <a:r>
              <a:rPr lang="ja-JP" altLang="en-US" sz="4800">
                <a:solidFill>
                  <a:schemeClr val="tx2"/>
                </a:solidFill>
              </a:rPr>
              <a:t>月〇日　〇曜日</a:t>
            </a:r>
            <a:endParaRPr lang="en-US" altLang="ja-JP" sz="4800">
              <a:solidFill>
                <a:schemeClr val="tx2"/>
              </a:solidFill>
            </a:endParaRPr>
          </a:p>
          <a:p>
            <a:pPr>
              <a:spcBef>
                <a:spcPct val="0"/>
              </a:spcBef>
              <a:buFontTx/>
              <a:buNone/>
            </a:pPr>
            <a:endParaRPr lang="en-US" altLang="ja-JP" sz="4800">
              <a:solidFill>
                <a:schemeClr val="tx2"/>
              </a:solidFill>
            </a:endParaRPr>
          </a:p>
          <a:p>
            <a:pPr>
              <a:spcBef>
                <a:spcPct val="0"/>
              </a:spcBef>
              <a:buFontTx/>
              <a:buNone/>
            </a:pPr>
            <a:r>
              <a:rPr lang="ja-JP" altLang="en-US" sz="4800">
                <a:solidFill>
                  <a:schemeClr val="tx2"/>
                </a:solidFill>
              </a:rPr>
              <a:t>　　さあ！いよいよ中学生！</a:t>
            </a:r>
            <a:endParaRPr lang="en-US" altLang="ja-JP" sz="4800">
              <a:solidFill>
                <a:schemeClr val="tx2"/>
              </a:solidFill>
            </a:endParaRPr>
          </a:p>
          <a:p>
            <a:pPr>
              <a:spcBef>
                <a:spcPct val="0"/>
              </a:spcBef>
              <a:buFontTx/>
              <a:buNone/>
            </a:pPr>
            <a:r>
              <a:rPr lang="ja-JP" altLang="en-US" sz="4800">
                <a:solidFill>
                  <a:schemeClr val="tx2"/>
                </a:solidFill>
              </a:rPr>
              <a:t>　　　　　がんばるぞー</a:t>
            </a:r>
            <a:r>
              <a:rPr lang="en-US" altLang="ja-JP" sz="4800">
                <a:solidFill>
                  <a:schemeClr val="tx2"/>
                </a:solidFill>
              </a:rPr>
              <a:t>‼</a:t>
            </a:r>
          </a:p>
          <a:p>
            <a:pPr>
              <a:spcBef>
                <a:spcPct val="0"/>
              </a:spcBef>
              <a:buFontTx/>
              <a:buNone/>
            </a:pPr>
            <a:endParaRPr lang="en-US" altLang="ja-JP" sz="4800">
              <a:solidFill>
                <a:schemeClr val="tx2"/>
              </a:solidFill>
            </a:endParaRPr>
          </a:p>
          <a:p>
            <a:pPr>
              <a:spcBef>
                <a:spcPct val="0"/>
              </a:spcBef>
              <a:buFontTx/>
              <a:buNone/>
            </a:pPr>
            <a:endParaRPr lang="en-US" altLang="ja-JP" sz="4800">
              <a:solidFill>
                <a:schemeClr val="tx2"/>
              </a:solidFill>
            </a:endParaRPr>
          </a:p>
        </p:txBody>
      </p:sp>
      <p:pic>
        <p:nvPicPr>
          <p:cNvPr id="10243" name="図 1">
            <a:extLst>
              <a:ext uri="{FF2B5EF4-FFF2-40B4-BE49-F238E27FC236}">
                <a16:creationId xmlns:a16="http://schemas.microsoft.com/office/drawing/2014/main" id="{14DAC378-5BF9-44A0-94D2-E7D6744A06C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4221163"/>
            <a:ext cx="237648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429</Words>
  <Application>Microsoft Office PowerPoint</Application>
  <PresentationFormat>画面に合わせる (4:3)</PresentationFormat>
  <Paragraphs>52</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Arial</vt:lpstr>
      <vt:lpstr>ＭＳ Ｐゴシック</vt:lpstr>
      <vt:lpstr>游ゴシック</vt:lpstr>
      <vt:lpstr>標準デザイン</vt:lpstr>
      <vt:lpstr>4月から中学生！ がんばるぞ！</vt:lpstr>
      <vt:lpstr>「4月から中学生！」</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小学校と中学校の違い</dc:title>
  <dc:creator>野口幸子</dc:creator>
  <cp:lastModifiedBy>末永　茂寿(うれしの特別支援学校)</cp:lastModifiedBy>
  <cp:revision>20</cp:revision>
  <dcterms:created xsi:type="dcterms:W3CDTF">2023-03-01T13:40:56Z</dcterms:created>
  <dcterms:modified xsi:type="dcterms:W3CDTF">2024-01-09T08:15:33Z</dcterms:modified>
</cp:coreProperties>
</file>