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88" r:id="rId2"/>
    <p:sldId id="289" r:id="rId3"/>
    <p:sldId id="256" r:id="rId4"/>
    <p:sldId id="257" r:id="rId5"/>
    <p:sldId id="284" r:id="rId6"/>
    <p:sldId id="282" r:id="rId7"/>
    <p:sldId id="276" r:id="rId8"/>
    <p:sldId id="278" r:id="rId9"/>
    <p:sldId id="258" r:id="rId10"/>
    <p:sldId id="259" r:id="rId11"/>
    <p:sldId id="260" r:id="rId12"/>
    <p:sldId id="261" r:id="rId13"/>
    <p:sldId id="271" r:id="rId14"/>
    <p:sldId id="272" r:id="rId15"/>
    <p:sldId id="279" r:id="rId16"/>
    <p:sldId id="262" r:id="rId17"/>
    <p:sldId id="287" r:id="rId18"/>
    <p:sldId id="273" r:id="rId19"/>
    <p:sldId id="283" r:id="rId20"/>
    <p:sldId id="263" r:id="rId21"/>
    <p:sldId id="286" r:id="rId22"/>
    <p:sldId id="275" r:id="rId23"/>
    <p:sldId id="274" r:id="rId24"/>
    <p:sldId id="266" r:id="rId25"/>
    <p:sldId id="280" r:id="rId26"/>
    <p:sldId id="285" r:id="rId27"/>
    <p:sldId id="291" r:id="rId28"/>
  </p:sldIdLst>
  <p:sldSz cx="9144000" cy="6858000" type="screen4x3"/>
  <p:notesSz cx="6735763" cy="98694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B3B"/>
    <a:srgbClr val="897737"/>
    <a:srgbClr val="655829"/>
    <a:srgbClr val="C2AF6A"/>
    <a:srgbClr val="FFFF99"/>
    <a:srgbClr val="FFCCFF"/>
    <a:srgbClr val="FFFF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45" autoAdjust="0"/>
  </p:normalViewPr>
  <p:slideViewPr>
    <p:cSldViewPr>
      <p:cViewPr varScale="1">
        <p:scale>
          <a:sx n="146" d="100"/>
          <a:sy n="146" d="100"/>
        </p:scale>
        <p:origin x="600" y="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E2408A1-F9C9-4A47-AD81-5208467A3001}"/>
              </a:ext>
            </a:extLst>
          </p:cNvPr>
          <p:cNvSpPr>
            <a:spLocks noGrp="1"/>
          </p:cNvSpPr>
          <p:nvPr>
            <p:ph type="hdr" sz="quarter"/>
          </p:nvPr>
        </p:nvSpPr>
        <p:spPr>
          <a:xfrm>
            <a:off x="0" y="0"/>
            <a:ext cx="2919413" cy="495300"/>
          </a:xfrm>
          <a:prstGeom prst="rect">
            <a:avLst/>
          </a:prstGeom>
        </p:spPr>
        <p:txBody>
          <a:bodyPr vert="horz" lIns="90050" tIns="45025" rIns="90050" bIns="45025" rtlCol="0"/>
          <a:lstStyle>
            <a:lvl1pPr algn="l">
              <a:defRPr sz="1200"/>
            </a:lvl1pPr>
          </a:lstStyle>
          <a:p>
            <a:pPr>
              <a:defRPr/>
            </a:pPr>
            <a:endParaRPr lang="ja-JP" altLang="en-US"/>
          </a:p>
        </p:txBody>
      </p:sp>
      <p:sp>
        <p:nvSpPr>
          <p:cNvPr id="3" name="日付プレースホルダー 2">
            <a:extLst>
              <a:ext uri="{FF2B5EF4-FFF2-40B4-BE49-F238E27FC236}">
                <a16:creationId xmlns:a16="http://schemas.microsoft.com/office/drawing/2014/main" id="{187FC6AD-8970-4FAA-89EC-450B35DFEB45}"/>
              </a:ext>
            </a:extLst>
          </p:cNvPr>
          <p:cNvSpPr>
            <a:spLocks noGrp="1"/>
          </p:cNvSpPr>
          <p:nvPr>
            <p:ph type="dt" sz="quarter" idx="1"/>
          </p:nvPr>
        </p:nvSpPr>
        <p:spPr>
          <a:xfrm>
            <a:off x="3814763" y="0"/>
            <a:ext cx="2919412" cy="495300"/>
          </a:xfrm>
          <a:prstGeom prst="rect">
            <a:avLst/>
          </a:prstGeom>
        </p:spPr>
        <p:txBody>
          <a:bodyPr vert="horz" lIns="90050" tIns="45025" rIns="90050" bIns="45025" rtlCol="0"/>
          <a:lstStyle>
            <a:lvl1pPr algn="r">
              <a:defRPr sz="1200"/>
            </a:lvl1pPr>
          </a:lstStyle>
          <a:p>
            <a:pPr>
              <a:defRPr/>
            </a:pPr>
            <a:fld id="{D1BCF94E-0CA0-491E-B93C-5553B93F088D}" type="datetimeFigureOut">
              <a:rPr lang="ja-JP" altLang="en-US"/>
              <a:pPr>
                <a:defRPr/>
              </a:pPr>
              <a:t>2024/1/9</a:t>
            </a:fld>
            <a:endParaRPr lang="ja-JP" altLang="en-US"/>
          </a:p>
        </p:txBody>
      </p:sp>
      <p:sp>
        <p:nvSpPr>
          <p:cNvPr id="4" name="フッター プレースホルダー 3">
            <a:extLst>
              <a:ext uri="{FF2B5EF4-FFF2-40B4-BE49-F238E27FC236}">
                <a16:creationId xmlns:a16="http://schemas.microsoft.com/office/drawing/2014/main" id="{B80E0AD9-D327-4659-8DEF-55892CECF9FF}"/>
              </a:ext>
            </a:extLst>
          </p:cNvPr>
          <p:cNvSpPr>
            <a:spLocks noGrp="1"/>
          </p:cNvSpPr>
          <p:nvPr>
            <p:ph type="ftr" sz="quarter" idx="2"/>
          </p:nvPr>
        </p:nvSpPr>
        <p:spPr>
          <a:xfrm>
            <a:off x="0" y="9374188"/>
            <a:ext cx="2919413" cy="495300"/>
          </a:xfrm>
          <a:prstGeom prst="rect">
            <a:avLst/>
          </a:prstGeom>
        </p:spPr>
        <p:txBody>
          <a:bodyPr vert="horz" lIns="90050" tIns="45025" rIns="90050" bIns="45025" rtlCol="0" anchor="b"/>
          <a:lstStyle>
            <a:lvl1pPr algn="l">
              <a:defRPr sz="1200"/>
            </a:lvl1pPr>
          </a:lstStyle>
          <a:p>
            <a:pPr>
              <a:defRPr/>
            </a:pPr>
            <a:endParaRPr lang="ja-JP" altLang="en-US"/>
          </a:p>
        </p:txBody>
      </p:sp>
      <p:sp>
        <p:nvSpPr>
          <p:cNvPr id="5" name="スライド番号プレースホルダー 4">
            <a:extLst>
              <a:ext uri="{FF2B5EF4-FFF2-40B4-BE49-F238E27FC236}">
                <a16:creationId xmlns:a16="http://schemas.microsoft.com/office/drawing/2014/main" id="{1B740F21-83E7-4312-A0CF-F2A2B1B4878B}"/>
              </a:ext>
            </a:extLst>
          </p:cNvPr>
          <p:cNvSpPr>
            <a:spLocks noGrp="1"/>
          </p:cNvSpPr>
          <p:nvPr>
            <p:ph type="sldNum" sz="quarter" idx="3"/>
          </p:nvPr>
        </p:nvSpPr>
        <p:spPr>
          <a:xfrm>
            <a:off x="3814763" y="9374188"/>
            <a:ext cx="2919412" cy="495300"/>
          </a:xfrm>
          <a:prstGeom prst="rect">
            <a:avLst/>
          </a:prstGeom>
        </p:spPr>
        <p:txBody>
          <a:bodyPr vert="horz" wrap="square" lIns="90050" tIns="45025" rIns="90050" bIns="45025" numCol="1" anchor="b" anchorCtr="0" compatLnSpc="1">
            <a:prstTxWarp prst="textNoShape">
              <a:avLst/>
            </a:prstTxWarp>
          </a:bodyPr>
          <a:lstStyle>
            <a:lvl1pPr algn="r">
              <a:defRPr sz="1200"/>
            </a:lvl1pPr>
          </a:lstStyle>
          <a:p>
            <a:fld id="{BD86165C-D2D3-4EC3-A56F-2ACC0F3F32EC}" type="slidenum">
              <a:rPr lang="ja-JP" altLang="en-US"/>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E2A8698-8CFD-442D-B60A-CD4B866EB633}"/>
              </a:ext>
            </a:extLst>
          </p:cNvPr>
          <p:cNvSpPr>
            <a:spLocks noGrp="1"/>
          </p:cNvSpPr>
          <p:nvPr>
            <p:ph type="hdr" sz="quarter"/>
          </p:nvPr>
        </p:nvSpPr>
        <p:spPr>
          <a:xfrm>
            <a:off x="0" y="0"/>
            <a:ext cx="2919413" cy="495300"/>
          </a:xfrm>
          <a:prstGeom prst="rect">
            <a:avLst/>
          </a:prstGeom>
        </p:spPr>
        <p:txBody>
          <a:bodyPr vert="horz" lIns="94872" tIns="47436" rIns="94872" bIns="47436" rtlCol="0"/>
          <a:lstStyle>
            <a:lvl1pPr algn="l" eaLnBrk="1" hangingPunct="1">
              <a:defRPr sz="1300"/>
            </a:lvl1pPr>
          </a:lstStyle>
          <a:p>
            <a:pPr>
              <a:defRPr/>
            </a:pPr>
            <a:endParaRPr lang="ja-JP" altLang="en-US"/>
          </a:p>
        </p:txBody>
      </p:sp>
      <p:sp>
        <p:nvSpPr>
          <p:cNvPr id="3" name="日付プレースホルダー 2">
            <a:extLst>
              <a:ext uri="{FF2B5EF4-FFF2-40B4-BE49-F238E27FC236}">
                <a16:creationId xmlns:a16="http://schemas.microsoft.com/office/drawing/2014/main" id="{D5F1300C-D3E0-46C8-8DF3-1455390578E9}"/>
              </a:ext>
            </a:extLst>
          </p:cNvPr>
          <p:cNvSpPr>
            <a:spLocks noGrp="1"/>
          </p:cNvSpPr>
          <p:nvPr>
            <p:ph type="dt" idx="1"/>
          </p:nvPr>
        </p:nvSpPr>
        <p:spPr>
          <a:xfrm>
            <a:off x="3814763" y="0"/>
            <a:ext cx="2919412" cy="495300"/>
          </a:xfrm>
          <a:prstGeom prst="rect">
            <a:avLst/>
          </a:prstGeom>
        </p:spPr>
        <p:txBody>
          <a:bodyPr vert="horz" lIns="94872" tIns="47436" rIns="94872" bIns="47436" rtlCol="0"/>
          <a:lstStyle>
            <a:lvl1pPr algn="r" eaLnBrk="1" hangingPunct="1">
              <a:defRPr sz="1300"/>
            </a:lvl1pPr>
          </a:lstStyle>
          <a:p>
            <a:pPr>
              <a:defRPr/>
            </a:pPr>
            <a:fld id="{672FDCC9-8F18-4E9B-AE5B-3153F64AD223}" type="datetimeFigureOut">
              <a:rPr lang="ja-JP" altLang="en-US"/>
              <a:pPr>
                <a:defRPr/>
              </a:pPr>
              <a:t>2024/1/9</a:t>
            </a:fld>
            <a:endParaRPr lang="ja-JP" altLang="en-US"/>
          </a:p>
        </p:txBody>
      </p:sp>
      <p:sp>
        <p:nvSpPr>
          <p:cNvPr id="4" name="スライド イメージ プレースホルダー 3">
            <a:extLst>
              <a:ext uri="{FF2B5EF4-FFF2-40B4-BE49-F238E27FC236}">
                <a16:creationId xmlns:a16="http://schemas.microsoft.com/office/drawing/2014/main" id="{B67204DD-E745-45A0-816E-34B72BF2741C}"/>
              </a:ext>
            </a:extLst>
          </p:cNvPr>
          <p:cNvSpPr>
            <a:spLocks noGrp="1" noRot="1" noChangeAspect="1"/>
          </p:cNvSpPr>
          <p:nvPr>
            <p:ph type="sldImg" idx="2"/>
          </p:nvPr>
        </p:nvSpPr>
        <p:spPr>
          <a:xfrm>
            <a:off x="1147763" y="1233488"/>
            <a:ext cx="4440237" cy="3332162"/>
          </a:xfrm>
          <a:prstGeom prst="rect">
            <a:avLst/>
          </a:prstGeom>
          <a:noFill/>
          <a:ln w="12700">
            <a:solidFill>
              <a:prstClr val="black"/>
            </a:solidFill>
          </a:ln>
        </p:spPr>
        <p:txBody>
          <a:bodyPr vert="horz" lIns="94872" tIns="47436" rIns="94872" bIns="47436"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D262A213-D279-4A9A-9A33-1FB369EA8475}"/>
              </a:ext>
            </a:extLst>
          </p:cNvPr>
          <p:cNvSpPr>
            <a:spLocks noGrp="1"/>
          </p:cNvSpPr>
          <p:nvPr>
            <p:ph type="body" sz="quarter" idx="3"/>
          </p:nvPr>
        </p:nvSpPr>
        <p:spPr>
          <a:xfrm>
            <a:off x="673100" y="4749800"/>
            <a:ext cx="5389563" cy="3886200"/>
          </a:xfrm>
          <a:prstGeom prst="rect">
            <a:avLst/>
          </a:prstGeom>
        </p:spPr>
        <p:txBody>
          <a:bodyPr vert="horz" lIns="94872" tIns="47436" rIns="94872" bIns="47436"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844DB7D2-6C09-408E-A2D8-2E7776C3971A}"/>
              </a:ext>
            </a:extLst>
          </p:cNvPr>
          <p:cNvSpPr>
            <a:spLocks noGrp="1"/>
          </p:cNvSpPr>
          <p:nvPr>
            <p:ph type="ftr" sz="quarter" idx="4"/>
          </p:nvPr>
        </p:nvSpPr>
        <p:spPr>
          <a:xfrm>
            <a:off x="0" y="9374188"/>
            <a:ext cx="2919413" cy="495300"/>
          </a:xfrm>
          <a:prstGeom prst="rect">
            <a:avLst/>
          </a:prstGeom>
        </p:spPr>
        <p:txBody>
          <a:bodyPr vert="horz" lIns="94872" tIns="47436" rIns="94872" bIns="47436" rtlCol="0" anchor="b"/>
          <a:lstStyle>
            <a:lvl1pPr algn="l" eaLnBrk="1" hangingPunct="1">
              <a:defRPr sz="1300"/>
            </a:lvl1pPr>
          </a:lstStyle>
          <a:p>
            <a:pPr>
              <a:defRPr/>
            </a:pPr>
            <a:endParaRPr lang="ja-JP" altLang="en-US"/>
          </a:p>
        </p:txBody>
      </p:sp>
      <p:sp>
        <p:nvSpPr>
          <p:cNvPr id="7" name="スライド番号プレースホルダー 6">
            <a:extLst>
              <a:ext uri="{FF2B5EF4-FFF2-40B4-BE49-F238E27FC236}">
                <a16:creationId xmlns:a16="http://schemas.microsoft.com/office/drawing/2014/main" id="{1235BAA1-5953-432E-950B-098C94CCF4DE}"/>
              </a:ext>
            </a:extLst>
          </p:cNvPr>
          <p:cNvSpPr>
            <a:spLocks noGrp="1"/>
          </p:cNvSpPr>
          <p:nvPr>
            <p:ph type="sldNum" sz="quarter" idx="5"/>
          </p:nvPr>
        </p:nvSpPr>
        <p:spPr>
          <a:xfrm>
            <a:off x="3814763" y="9374188"/>
            <a:ext cx="2919412" cy="495300"/>
          </a:xfrm>
          <a:prstGeom prst="rect">
            <a:avLst/>
          </a:prstGeom>
        </p:spPr>
        <p:txBody>
          <a:bodyPr vert="horz" wrap="square" lIns="94872" tIns="47436" rIns="94872" bIns="47436" numCol="1" anchor="b" anchorCtr="0" compatLnSpc="1">
            <a:prstTxWarp prst="textNoShape">
              <a:avLst/>
            </a:prstTxWarp>
          </a:bodyPr>
          <a:lstStyle>
            <a:lvl1pPr algn="r" eaLnBrk="1" hangingPunct="1">
              <a:defRPr sz="1300"/>
            </a:lvl1pPr>
          </a:lstStyle>
          <a:p>
            <a:fld id="{F688C893-5DA3-4594-AE51-B3D6B2EFA279}"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a:extLst>
              <a:ext uri="{FF2B5EF4-FFF2-40B4-BE49-F238E27FC236}">
                <a16:creationId xmlns:a16="http://schemas.microsoft.com/office/drawing/2014/main" id="{0300E82D-F895-489B-A088-0050444575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a:extLst>
              <a:ext uri="{FF2B5EF4-FFF2-40B4-BE49-F238E27FC236}">
                <a16:creationId xmlns:a16="http://schemas.microsoft.com/office/drawing/2014/main" id="{D29D1A43-7C4A-40EB-A6A4-EF75CF8AE1E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7172" name="スライド番号プレースホルダー 3">
            <a:extLst>
              <a:ext uri="{FF2B5EF4-FFF2-40B4-BE49-F238E27FC236}">
                <a16:creationId xmlns:a16="http://schemas.microsoft.com/office/drawing/2014/main" id="{8FBE4337-CEB4-492C-BDAA-9F15BB8B7F1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69938" indent="-295275">
              <a:defRPr kumimoji="1">
                <a:solidFill>
                  <a:schemeClr val="tx1"/>
                </a:solidFill>
                <a:latin typeface="Arial" panose="020B0604020202020204" pitchFamily="34" charset="0"/>
                <a:ea typeface="ＭＳ Ｐゴシック" panose="020B0600070205080204" pitchFamily="50" charset="-128"/>
              </a:defRPr>
            </a:lvl2pPr>
            <a:lvl3pPr marL="1184275" indent="-234950">
              <a:defRPr kumimoji="1">
                <a:solidFill>
                  <a:schemeClr val="tx1"/>
                </a:solidFill>
                <a:latin typeface="Arial" panose="020B0604020202020204" pitchFamily="34" charset="0"/>
                <a:ea typeface="ＭＳ Ｐゴシック" panose="020B0600070205080204" pitchFamily="50" charset="-128"/>
              </a:defRPr>
            </a:lvl3pPr>
            <a:lvl4pPr marL="1657350" indent="-234950">
              <a:defRPr kumimoji="1">
                <a:solidFill>
                  <a:schemeClr val="tx1"/>
                </a:solidFill>
                <a:latin typeface="Arial" panose="020B0604020202020204" pitchFamily="34" charset="0"/>
                <a:ea typeface="ＭＳ Ｐゴシック" panose="020B0600070205080204" pitchFamily="50" charset="-128"/>
              </a:defRPr>
            </a:lvl4pPr>
            <a:lvl5pPr marL="2133600" indent="-234950">
              <a:defRPr kumimoji="1">
                <a:solidFill>
                  <a:schemeClr val="tx1"/>
                </a:solidFill>
                <a:latin typeface="Arial" panose="020B0604020202020204" pitchFamily="34" charset="0"/>
                <a:ea typeface="ＭＳ Ｐゴシック" panose="020B0600070205080204" pitchFamily="50" charset="-128"/>
              </a:defRPr>
            </a:lvl5pPr>
            <a:lvl6pPr marL="25908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480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052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624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CDE1A4A-A8C8-4359-86F4-77C926D666E1}" type="slidenum">
              <a:rPr lang="ja-JP" altLang="en-US"/>
              <a:pPr/>
              <a:t>3</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a:extLst>
              <a:ext uri="{FF2B5EF4-FFF2-40B4-BE49-F238E27FC236}">
                <a16:creationId xmlns:a16="http://schemas.microsoft.com/office/drawing/2014/main" id="{D5B37C47-F9AD-435E-AF59-1C7EC03F8DA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a:extLst>
              <a:ext uri="{FF2B5EF4-FFF2-40B4-BE49-F238E27FC236}">
                <a16:creationId xmlns:a16="http://schemas.microsoft.com/office/drawing/2014/main" id="{1E618B24-F97E-4ACC-A042-162AFE0C8AC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5364" name="スライド番号プレースホルダー 3">
            <a:extLst>
              <a:ext uri="{FF2B5EF4-FFF2-40B4-BE49-F238E27FC236}">
                <a16:creationId xmlns:a16="http://schemas.microsoft.com/office/drawing/2014/main" id="{085A11C6-DB4B-4C9A-BEB4-9F40C0EC5CE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69938" indent="-295275">
              <a:defRPr kumimoji="1">
                <a:solidFill>
                  <a:schemeClr val="tx1"/>
                </a:solidFill>
                <a:latin typeface="Arial" panose="020B0604020202020204" pitchFamily="34" charset="0"/>
                <a:ea typeface="ＭＳ Ｐゴシック" panose="020B0600070205080204" pitchFamily="50" charset="-128"/>
              </a:defRPr>
            </a:lvl2pPr>
            <a:lvl3pPr marL="1184275" indent="-234950">
              <a:defRPr kumimoji="1">
                <a:solidFill>
                  <a:schemeClr val="tx1"/>
                </a:solidFill>
                <a:latin typeface="Arial" panose="020B0604020202020204" pitchFamily="34" charset="0"/>
                <a:ea typeface="ＭＳ Ｐゴシック" panose="020B0600070205080204" pitchFamily="50" charset="-128"/>
              </a:defRPr>
            </a:lvl3pPr>
            <a:lvl4pPr marL="1657350" indent="-234950">
              <a:defRPr kumimoji="1">
                <a:solidFill>
                  <a:schemeClr val="tx1"/>
                </a:solidFill>
                <a:latin typeface="Arial" panose="020B0604020202020204" pitchFamily="34" charset="0"/>
                <a:ea typeface="ＭＳ Ｐゴシック" panose="020B0600070205080204" pitchFamily="50" charset="-128"/>
              </a:defRPr>
            </a:lvl4pPr>
            <a:lvl5pPr marL="2133600" indent="-234950">
              <a:defRPr kumimoji="1">
                <a:solidFill>
                  <a:schemeClr val="tx1"/>
                </a:solidFill>
                <a:latin typeface="Arial" panose="020B0604020202020204" pitchFamily="34" charset="0"/>
                <a:ea typeface="ＭＳ Ｐゴシック" panose="020B0600070205080204" pitchFamily="50" charset="-128"/>
              </a:defRPr>
            </a:lvl5pPr>
            <a:lvl6pPr marL="25908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480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052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624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4A3ACDB-5290-4240-B399-736406C9E0BF}" type="slidenum">
              <a:rPr lang="ja-JP" altLang="en-US"/>
              <a:pPr/>
              <a:t>10</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a:extLst>
              <a:ext uri="{FF2B5EF4-FFF2-40B4-BE49-F238E27FC236}">
                <a16:creationId xmlns:a16="http://schemas.microsoft.com/office/drawing/2014/main" id="{7B8623C3-8FC2-494A-8874-09F5BEC61E1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ノート プレースホルダー 2">
            <a:extLst>
              <a:ext uri="{FF2B5EF4-FFF2-40B4-BE49-F238E27FC236}">
                <a16:creationId xmlns:a16="http://schemas.microsoft.com/office/drawing/2014/main" id="{8F5BB7AD-1ECA-46DD-877F-48CDBA2527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0484" name="スライド番号プレースホルダー 3">
            <a:extLst>
              <a:ext uri="{FF2B5EF4-FFF2-40B4-BE49-F238E27FC236}">
                <a16:creationId xmlns:a16="http://schemas.microsoft.com/office/drawing/2014/main" id="{51CBD510-38CF-43A1-9AB7-4214F741E6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69938" indent="-295275">
              <a:defRPr kumimoji="1">
                <a:solidFill>
                  <a:schemeClr val="tx1"/>
                </a:solidFill>
                <a:latin typeface="Arial" panose="020B0604020202020204" pitchFamily="34" charset="0"/>
                <a:ea typeface="ＭＳ Ｐゴシック" panose="020B0600070205080204" pitchFamily="50" charset="-128"/>
              </a:defRPr>
            </a:lvl2pPr>
            <a:lvl3pPr marL="1184275" indent="-234950">
              <a:defRPr kumimoji="1">
                <a:solidFill>
                  <a:schemeClr val="tx1"/>
                </a:solidFill>
                <a:latin typeface="Arial" panose="020B0604020202020204" pitchFamily="34" charset="0"/>
                <a:ea typeface="ＭＳ Ｐゴシック" panose="020B0600070205080204" pitchFamily="50" charset="-128"/>
              </a:defRPr>
            </a:lvl3pPr>
            <a:lvl4pPr marL="1657350" indent="-234950">
              <a:defRPr kumimoji="1">
                <a:solidFill>
                  <a:schemeClr val="tx1"/>
                </a:solidFill>
                <a:latin typeface="Arial" panose="020B0604020202020204" pitchFamily="34" charset="0"/>
                <a:ea typeface="ＭＳ Ｐゴシック" panose="020B0600070205080204" pitchFamily="50" charset="-128"/>
              </a:defRPr>
            </a:lvl4pPr>
            <a:lvl5pPr marL="2133600" indent="-234950">
              <a:defRPr kumimoji="1">
                <a:solidFill>
                  <a:schemeClr val="tx1"/>
                </a:solidFill>
                <a:latin typeface="Arial" panose="020B0604020202020204" pitchFamily="34" charset="0"/>
                <a:ea typeface="ＭＳ Ｐゴシック" panose="020B0600070205080204" pitchFamily="50" charset="-128"/>
              </a:defRPr>
            </a:lvl5pPr>
            <a:lvl6pPr marL="25908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480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052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624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D2FF852-7A20-46CA-939D-135AA9ACDC0D}" type="slidenum">
              <a:rPr lang="ja-JP" altLang="en-US"/>
              <a:pPr/>
              <a:t>14</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a:extLst>
              <a:ext uri="{FF2B5EF4-FFF2-40B4-BE49-F238E27FC236}">
                <a16:creationId xmlns:a16="http://schemas.microsoft.com/office/drawing/2014/main" id="{45BE7EEB-547D-4F0F-8323-E98CC7C8F46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ノート プレースホルダー 2">
            <a:extLst>
              <a:ext uri="{FF2B5EF4-FFF2-40B4-BE49-F238E27FC236}">
                <a16:creationId xmlns:a16="http://schemas.microsoft.com/office/drawing/2014/main" id="{F099B34E-D66C-4E7F-B9C1-34FF0E4B54C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4580" name="スライド番号プレースホルダー 3">
            <a:extLst>
              <a:ext uri="{FF2B5EF4-FFF2-40B4-BE49-F238E27FC236}">
                <a16:creationId xmlns:a16="http://schemas.microsoft.com/office/drawing/2014/main" id="{B2478287-BE36-44B4-B95E-C4A4078D571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69938" indent="-295275">
              <a:defRPr kumimoji="1">
                <a:solidFill>
                  <a:schemeClr val="tx1"/>
                </a:solidFill>
                <a:latin typeface="Arial" panose="020B0604020202020204" pitchFamily="34" charset="0"/>
                <a:ea typeface="ＭＳ Ｐゴシック" panose="020B0600070205080204" pitchFamily="50" charset="-128"/>
              </a:defRPr>
            </a:lvl2pPr>
            <a:lvl3pPr marL="1184275" indent="-234950">
              <a:defRPr kumimoji="1">
                <a:solidFill>
                  <a:schemeClr val="tx1"/>
                </a:solidFill>
                <a:latin typeface="Arial" panose="020B0604020202020204" pitchFamily="34" charset="0"/>
                <a:ea typeface="ＭＳ Ｐゴシック" panose="020B0600070205080204" pitchFamily="50" charset="-128"/>
              </a:defRPr>
            </a:lvl3pPr>
            <a:lvl4pPr marL="1657350" indent="-234950">
              <a:defRPr kumimoji="1">
                <a:solidFill>
                  <a:schemeClr val="tx1"/>
                </a:solidFill>
                <a:latin typeface="Arial" panose="020B0604020202020204" pitchFamily="34" charset="0"/>
                <a:ea typeface="ＭＳ Ｐゴシック" panose="020B0600070205080204" pitchFamily="50" charset="-128"/>
              </a:defRPr>
            </a:lvl4pPr>
            <a:lvl5pPr marL="2133600" indent="-234950">
              <a:defRPr kumimoji="1">
                <a:solidFill>
                  <a:schemeClr val="tx1"/>
                </a:solidFill>
                <a:latin typeface="Arial" panose="020B0604020202020204" pitchFamily="34" charset="0"/>
                <a:ea typeface="ＭＳ Ｐゴシック" panose="020B0600070205080204" pitchFamily="50" charset="-128"/>
              </a:defRPr>
            </a:lvl5pPr>
            <a:lvl6pPr marL="25908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480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052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624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39713BD-9C07-491D-9AE2-DA17DACAE874}" type="slidenum">
              <a:rPr lang="ja-JP" altLang="en-US"/>
              <a:pPr/>
              <a:t>17</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a:extLst>
              <a:ext uri="{FF2B5EF4-FFF2-40B4-BE49-F238E27FC236}">
                <a16:creationId xmlns:a16="http://schemas.microsoft.com/office/drawing/2014/main" id="{11A0C2DC-C79D-429C-A73E-1095E7C927A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a:extLst>
              <a:ext uri="{FF2B5EF4-FFF2-40B4-BE49-F238E27FC236}">
                <a16:creationId xmlns:a16="http://schemas.microsoft.com/office/drawing/2014/main" id="{28A828CF-E73B-450D-8609-F88C1BEA0C4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6628" name="スライド番号プレースホルダー 3">
            <a:extLst>
              <a:ext uri="{FF2B5EF4-FFF2-40B4-BE49-F238E27FC236}">
                <a16:creationId xmlns:a16="http://schemas.microsoft.com/office/drawing/2014/main" id="{BF3F4C53-B458-4895-A77C-D7C9096EFD5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69938" indent="-295275">
              <a:defRPr kumimoji="1">
                <a:solidFill>
                  <a:schemeClr val="tx1"/>
                </a:solidFill>
                <a:latin typeface="Arial" panose="020B0604020202020204" pitchFamily="34" charset="0"/>
                <a:ea typeface="ＭＳ Ｐゴシック" panose="020B0600070205080204" pitchFamily="50" charset="-128"/>
              </a:defRPr>
            </a:lvl2pPr>
            <a:lvl3pPr marL="1184275" indent="-234950">
              <a:defRPr kumimoji="1">
                <a:solidFill>
                  <a:schemeClr val="tx1"/>
                </a:solidFill>
                <a:latin typeface="Arial" panose="020B0604020202020204" pitchFamily="34" charset="0"/>
                <a:ea typeface="ＭＳ Ｐゴシック" panose="020B0600070205080204" pitchFamily="50" charset="-128"/>
              </a:defRPr>
            </a:lvl3pPr>
            <a:lvl4pPr marL="1657350" indent="-234950">
              <a:defRPr kumimoji="1">
                <a:solidFill>
                  <a:schemeClr val="tx1"/>
                </a:solidFill>
                <a:latin typeface="Arial" panose="020B0604020202020204" pitchFamily="34" charset="0"/>
                <a:ea typeface="ＭＳ Ｐゴシック" panose="020B0600070205080204" pitchFamily="50" charset="-128"/>
              </a:defRPr>
            </a:lvl4pPr>
            <a:lvl5pPr marL="2133600" indent="-234950">
              <a:defRPr kumimoji="1">
                <a:solidFill>
                  <a:schemeClr val="tx1"/>
                </a:solidFill>
                <a:latin typeface="Arial" panose="020B0604020202020204" pitchFamily="34" charset="0"/>
                <a:ea typeface="ＭＳ Ｐゴシック" panose="020B0600070205080204" pitchFamily="50" charset="-128"/>
              </a:defRPr>
            </a:lvl5pPr>
            <a:lvl6pPr marL="25908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480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052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624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974F8A2-46FB-4880-B5DC-A5EF4F65BD5A}" type="slidenum">
              <a:rPr lang="ja-JP" altLang="en-US"/>
              <a:pPr/>
              <a:t>18</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ー 1">
            <a:extLst>
              <a:ext uri="{FF2B5EF4-FFF2-40B4-BE49-F238E27FC236}">
                <a16:creationId xmlns:a16="http://schemas.microsoft.com/office/drawing/2014/main" id="{7050590A-7299-406A-850B-FF95EC02D2C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ノート プレースホルダー 2">
            <a:extLst>
              <a:ext uri="{FF2B5EF4-FFF2-40B4-BE49-F238E27FC236}">
                <a16:creationId xmlns:a16="http://schemas.microsoft.com/office/drawing/2014/main" id="{5E8A30AF-BDBD-4812-92C1-4C9B7313188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28676" name="スライド番号プレースホルダー 3">
            <a:extLst>
              <a:ext uri="{FF2B5EF4-FFF2-40B4-BE49-F238E27FC236}">
                <a16:creationId xmlns:a16="http://schemas.microsoft.com/office/drawing/2014/main" id="{AABA649E-A60C-4A40-9882-196CE680154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69938" indent="-295275">
              <a:defRPr kumimoji="1">
                <a:solidFill>
                  <a:schemeClr val="tx1"/>
                </a:solidFill>
                <a:latin typeface="Arial" panose="020B0604020202020204" pitchFamily="34" charset="0"/>
                <a:ea typeface="ＭＳ Ｐゴシック" panose="020B0600070205080204" pitchFamily="50" charset="-128"/>
              </a:defRPr>
            </a:lvl2pPr>
            <a:lvl3pPr marL="1184275" indent="-234950">
              <a:defRPr kumimoji="1">
                <a:solidFill>
                  <a:schemeClr val="tx1"/>
                </a:solidFill>
                <a:latin typeface="Arial" panose="020B0604020202020204" pitchFamily="34" charset="0"/>
                <a:ea typeface="ＭＳ Ｐゴシック" panose="020B0600070205080204" pitchFamily="50" charset="-128"/>
              </a:defRPr>
            </a:lvl3pPr>
            <a:lvl4pPr marL="1657350" indent="-234950">
              <a:defRPr kumimoji="1">
                <a:solidFill>
                  <a:schemeClr val="tx1"/>
                </a:solidFill>
                <a:latin typeface="Arial" panose="020B0604020202020204" pitchFamily="34" charset="0"/>
                <a:ea typeface="ＭＳ Ｐゴシック" panose="020B0600070205080204" pitchFamily="50" charset="-128"/>
              </a:defRPr>
            </a:lvl4pPr>
            <a:lvl5pPr marL="2133600" indent="-234950">
              <a:defRPr kumimoji="1">
                <a:solidFill>
                  <a:schemeClr val="tx1"/>
                </a:solidFill>
                <a:latin typeface="Arial" panose="020B0604020202020204" pitchFamily="34" charset="0"/>
                <a:ea typeface="ＭＳ Ｐゴシック" panose="020B0600070205080204" pitchFamily="50" charset="-128"/>
              </a:defRPr>
            </a:lvl5pPr>
            <a:lvl6pPr marL="25908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480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052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624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4E87302-FB3E-4298-B705-188719E3829F}" type="slidenum">
              <a:rPr lang="ja-JP" altLang="en-US"/>
              <a:pPr/>
              <a:t>19</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a:extLst>
              <a:ext uri="{FF2B5EF4-FFF2-40B4-BE49-F238E27FC236}">
                <a16:creationId xmlns:a16="http://schemas.microsoft.com/office/drawing/2014/main" id="{5557C3C0-65E2-42CB-9707-7FABE06DFA1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a:extLst>
              <a:ext uri="{FF2B5EF4-FFF2-40B4-BE49-F238E27FC236}">
                <a16:creationId xmlns:a16="http://schemas.microsoft.com/office/drawing/2014/main" id="{D655A39F-2DED-440C-B273-F1799CD5E24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35844" name="スライド番号プレースホルダー 3">
            <a:extLst>
              <a:ext uri="{FF2B5EF4-FFF2-40B4-BE49-F238E27FC236}">
                <a16:creationId xmlns:a16="http://schemas.microsoft.com/office/drawing/2014/main" id="{7D0A1CFC-C64D-4BC2-B781-4F5F61754E5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69938" indent="-295275">
              <a:defRPr kumimoji="1">
                <a:solidFill>
                  <a:schemeClr val="tx1"/>
                </a:solidFill>
                <a:latin typeface="Arial" panose="020B0604020202020204" pitchFamily="34" charset="0"/>
                <a:ea typeface="ＭＳ Ｐゴシック" panose="020B0600070205080204" pitchFamily="50" charset="-128"/>
              </a:defRPr>
            </a:lvl2pPr>
            <a:lvl3pPr marL="1184275" indent="-234950">
              <a:defRPr kumimoji="1">
                <a:solidFill>
                  <a:schemeClr val="tx1"/>
                </a:solidFill>
                <a:latin typeface="Arial" panose="020B0604020202020204" pitchFamily="34" charset="0"/>
                <a:ea typeface="ＭＳ Ｐゴシック" panose="020B0600070205080204" pitchFamily="50" charset="-128"/>
              </a:defRPr>
            </a:lvl3pPr>
            <a:lvl4pPr marL="1657350" indent="-234950">
              <a:defRPr kumimoji="1">
                <a:solidFill>
                  <a:schemeClr val="tx1"/>
                </a:solidFill>
                <a:latin typeface="Arial" panose="020B0604020202020204" pitchFamily="34" charset="0"/>
                <a:ea typeface="ＭＳ Ｐゴシック" panose="020B0600070205080204" pitchFamily="50" charset="-128"/>
              </a:defRPr>
            </a:lvl4pPr>
            <a:lvl5pPr marL="2133600" indent="-234950">
              <a:defRPr kumimoji="1">
                <a:solidFill>
                  <a:schemeClr val="tx1"/>
                </a:solidFill>
                <a:latin typeface="Arial" panose="020B0604020202020204" pitchFamily="34" charset="0"/>
                <a:ea typeface="ＭＳ Ｐゴシック" panose="020B0600070205080204" pitchFamily="50" charset="-128"/>
              </a:defRPr>
            </a:lvl5pPr>
            <a:lvl6pPr marL="25908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480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5052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62400" indent="-23495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BCD274C-49B4-4F48-B49A-DE8FD2EBEF3B}" type="slidenum">
              <a:rPr lang="ja-JP" altLang="en-US"/>
              <a:pPr/>
              <a:t>25</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a:extLst>
              <a:ext uri="{FF2B5EF4-FFF2-40B4-BE49-F238E27FC236}">
                <a16:creationId xmlns:a16="http://schemas.microsoft.com/office/drawing/2014/main" id="{66AF9538-DDAE-4869-9531-DBBC3E5C521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5BC74C8-CD5A-4B24-B6F3-E8A363D465B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E587145-BA0B-4B47-AC2A-B8CEE0909020}"/>
              </a:ext>
            </a:extLst>
          </p:cNvPr>
          <p:cNvSpPr>
            <a:spLocks noGrp="1" noChangeArrowheads="1"/>
          </p:cNvSpPr>
          <p:nvPr>
            <p:ph type="sldNum" sz="quarter" idx="12"/>
          </p:nvPr>
        </p:nvSpPr>
        <p:spPr>
          <a:ln/>
        </p:spPr>
        <p:txBody>
          <a:bodyPr/>
          <a:lstStyle>
            <a:lvl1pPr>
              <a:defRPr/>
            </a:lvl1pPr>
          </a:lstStyle>
          <a:p>
            <a:fld id="{619562D6-901B-40C4-88B3-161AA7B9CDFB}" type="slidenum">
              <a:rPr lang="en-US" altLang="ja-JP"/>
              <a:pPr/>
              <a:t>‹#›</a:t>
            </a:fld>
            <a:endParaRPr lang="en-US" altLang="ja-JP"/>
          </a:p>
        </p:txBody>
      </p:sp>
    </p:spTree>
    <p:extLst>
      <p:ext uri="{BB962C8B-B14F-4D97-AF65-F5344CB8AC3E}">
        <p14:creationId xmlns:p14="http://schemas.microsoft.com/office/powerpoint/2010/main" val="3916450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8F9C167-B0E4-467B-8502-9694DDA730F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DE66E23-F823-40F8-88DF-6A702951C03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8ECCC47-EF0F-4722-8C59-D456D39847C7}"/>
              </a:ext>
            </a:extLst>
          </p:cNvPr>
          <p:cNvSpPr>
            <a:spLocks noGrp="1" noChangeArrowheads="1"/>
          </p:cNvSpPr>
          <p:nvPr>
            <p:ph type="sldNum" sz="quarter" idx="12"/>
          </p:nvPr>
        </p:nvSpPr>
        <p:spPr>
          <a:ln/>
        </p:spPr>
        <p:txBody>
          <a:bodyPr/>
          <a:lstStyle>
            <a:lvl1pPr>
              <a:defRPr/>
            </a:lvl1pPr>
          </a:lstStyle>
          <a:p>
            <a:fld id="{7E55683F-171A-4212-86F0-8CD55D2CA123}" type="slidenum">
              <a:rPr lang="en-US" altLang="ja-JP"/>
              <a:pPr/>
              <a:t>‹#›</a:t>
            </a:fld>
            <a:endParaRPr lang="en-US" altLang="ja-JP"/>
          </a:p>
        </p:txBody>
      </p:sp>
    </p:spTree>
    <p:extLst>
      <p:ext uri="{BB962C8B-B14F-4D97-AF65-F5344CB8AC3E}">
        <p14:creationId xmlns:p14="http://schemas.microsoft.com/office/powerpoint/2010/main" val="2582708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FED9D25-C729-47DF-8083-44A0B6A3ED9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E78BD58E-9C14-4962-943C-2378F5E71D4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4EB18AA-EE50-4146-A4BB-7AD801926289}"/>
              </a:ext>
            </a:extLst>
          </p:cNvPr>
          <p:cNvSpPr>
            <a:spLocks noGrp="1" noChangeArrowheads="1"/>
          </p:cNvSpPr>
          <p:nvPr>
            <p:ph type="sldNum" sz="quarter" idx="12"/>
          </p:nvPr>
        </p:nvSpPr>
        <p:spPr>
          <a:ln/>
        </p:spPr>
        <p:txBody>
          <a:bodyPr/>
          <a:lstStyle>
            <a:lvl1pPr>
              <a:defRPr/>
            </a:lvl1pPr>
          </a:lstStyle>
          <a:p>
            <a:fld id="{32458FD1-9121-4B6A-9079-2ACD99FBF3B9}" type="slidenum">
              <a:rPr lang="en-US" altLang="ja-JP"/>
              <a:pPr/>
              <a:t>‹#›</a:t>
            </a:fld>
            <a:endParaRPr lang="en-US" altLang="ja-JP"/>
          </a:p>
        </p:txBody>
      </p:sp>
    </p:spTree>
    <p:extLst>
      <p:ext uri="{BB962C8B-B14F-4D97-AF65-F5344CB8AC3E}">
        <p14:creationId xmlns:p14="http://schemas.microsoft.com/office/powerpoint/2010/main" val="3621480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0F2814E-2AD4-49B5-AE67-14A8F82EC43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CE83B2C-428C-4D80-BB96-E67464CE5E2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23D5357-F7E0-4543-B611-31B49EFBA4A8}"/>
              </a:ext>
            </a:extLst>
          </p:cNvPr>
          <p:cNvSpPr>
            <a:spLocks noGrp="1" noChangeArrowheads="1"/>
          </p:cNvSpPr>
          <p:nvPr>
            <p:ph type="sldNum" sz="quarter" idx="12"/>
          </p:nvPr>
        </p:nvSpPr>
        <p:spPr>
          <a:ln/>
        </p:spPr>
        <p:txBody>
          <a:bodyPr/>
          <a:lstStyle>
            <a:lvl1pPr>
              <a:defRPr/>
            </a:lvl1pPr>
          </a:lstStyle>
          <a:p>
            <a:fld id="{231A6324-2C9F-49D1-B8C9-F3C9665880BB}" type="slidenum">
              <a:rPr lang="en-US" altLang="ja-JP"/>
              <a:pPr/>
              <a:t>‹#›</a:t>
            </a:fld>
            <a:endParaRPr lang="en-US" altLang="ja-JP"/>
          </a:p>
        </p:txBody>
      </p:sp>
    </p:spTree>
    <p:extLst>
      <p:ext uri="{BB962C8B-B14F-4D97-AF65-F5344CB8AC3E}">
        <p14:creationId xmlns:p14="http://schemas.microsoft.com/office/powerpoint/2010/main" val="358472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AE3A6143-041B-4DAF-A111-560A60B88B4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DC41CF7-B02C-4B68-9C9D-9E26B2DB39C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8A23EF6-6003-43C2-A8B5-70591797B346}"/>
              </a:ext>
            </a:extLst>
          </p:cNvPr>
          <p:cNvSpPr>
            <a:spLocks noGrp="1" noChangeArrowheads="1"/>
          </p:cNvSpPr>
          <p:nvPr>
            <p:ph type="sldNum" sz="quarter" idx="12"/>
          </p:nvPr>
        </p:nvSpPr>
        <p:spPr>
          <a:ln/>
        </p:spPr>
        <p:txBody>
          <a:bodyPr/>
          <a:lstStyle>
            <a:lvl1pPr>
              <a:defRPr/>
            </a:lvl1pPr>
          </a:lstStyle>
          <a:p>
            <a:fld id="{30CFE03A-F590-4F64-A137-7D9ED7867A87}" type="slidenum">
              <a:rPr lang="en-US" altLang="ja-JP"/>
              <a:pPr/>
              <a:t>‹#›</a:t>
            </a:fld>
            <a:endParaRPr lang="en-US" altLang="ja-JP"/>
          </a:p>
        </p:txBody>
      </p:sp>
    </p:spTree>
    <p:extLst>
      <p:ext uri="{BB962C8B-B14F-4D97-AF65-F5344CB8AC3E}">
        <p14:creationId xmlns:p14="http://schemas.microsoft.com/office/powerpoint/2010/main" val="476783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650D171-04FB-455D-9EB6-9443BD4739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64E56477-94E3-4EDF-BEA7-18FB1E25AFA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0AA0D90F-A956-4E28-AE8B-16F2F1DFB821}"/>
              </a:ext>
            </a:extLst>
          </p:cNvPr>
          <p:cNvSpPr>
            <a:spLocks noGrp="1" noChangeArrowheads="1"/>
          </p:cNvSpPr>
          <p:nvPr>
            <p:ph type="sldNum" sz="quarter" idx="12"/>
          </p:nvPr>
        </p:nvSpPr>
        <p:spPr>
          <a:ln/>
        </p:spPr>
        <p:txBody>
          <a:bodyPr/>
          <a:lstStyle>
            <a:lvl1pPr>
              <a:defRPr/>
            </a:lvl1pPr>
          </a:lstStyle>
          <a:p>
            <a:fld id="{F4F161EE-414B-4370-AAB8-243156A9BE17}" type="slidenum">
              <a:rPr lang="en-US" altLang="ja-JP"/>
              <a:pPr/>
              <a:t>‹#›</a:t>
            </a:fld>
            <a:endParaRPr lang="en-US" altLang="ja-JP"/>
          </a:p>
        </p:txBody>
      </p:sp>
    </p:spTree>
    <p:extLst>
      <p:ext uri="{BB962C8B-B14F-4D97-AF65-F5344CB8AC3E}">
        <p14:creationId xmlns:p14="http://schemas.microsoft.com/office/powerpoint/2010/main" val="3198337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0A31BDA5-E0D7-4CE6-B343-7389F0376AD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FD5A73AD-B5C6-41A4-B184-B39ECF4AD39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8925CD8C-F28E-4BDF-8BD0-22F7662CC179}"/>
              </a:ext>
            </a:extLst>
          </p:cNvPr>
          <p:cNvSpPr>
            <a:spLocks noGrp="1" noChangeArrowheads="1"/>
          </p:cNvSpPr>
          <p:nvPr>
            <p:ph type="sldNum" sz="quarter" idx="12"/>
          </p:nvPr>
        </p:nvSpPr>
        <p:spPr>
          <a:ln/>
        </p:spPr>
        <p:txBody>
          <a:bodyPr/>
          <a:lstStyle>
            <a:lvl1pPr>
              <a:defRPr/>
            </a:lvl1pPr>
          </a:lstStyle>
          <a:p>
            <a:fld id="{1C99CA5B-A171-48AC-8671-2DC7B43AEE85}" type="slidenum">
              <a:rPr lang="en-US" altLang="ja-JP"/>
              <a:pPr/>
              <a:t>‹#›</a:t>
            </a:fld>
            <a:endParaRPr lang="en-US" altLang="ja-JP"/>
          </a:p>
        </p:txBody>
      </p:sp>
    </p:spTree>
    <p:extLst>
      <p:ext uri="{BB962C8B-B14F-4D97-AF65-F5344CB8AC3E}">
        <p14:creationId xmlns:p14="http://schemas.microsoft.com/office/powerpoint/2010/main" val="2282468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C204C1D0-DC82-4104-BA02-54906FE48D1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7A463804-36FE-45F5-B2FD-F663F1A57F2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E8B38A5F-F69C-43DE-A57A-C016A1200245}"/>
              </a:ext>
            </a:extLst>
          </p:cNvPr>
          <p:cNvSpPr>
            <a:spLocks noGrp="1" noChangeArrowheads="1"/>
          </p:cNvSpPr>
          <p:nvPr>
            <p:ph type="sldNum" sz="quarter" idx="12"/>
          </p:nvPr>
        </p:nvSpPr>
        <p:spPr>
          <a:ln/>
        </p:spPr>
        <p:txBody>
          <a:bodyPr/>
          <a:lstStyle>
            <a:lvl1pPr>
              <a:defRPr/>
            </a:lvl1pPr>
          </a:lstStyle>
          <a:p>
            <a:fld id="{F7602E9C-FE9A-4E00-B2F0-6EA5C3380C9A}" type="slidenum">
              <a:rPr lang="en-US" altLang="ja-JP"/>
              <a:pPr/>
              <a:t>‹#›</a:t>
            </a:fld>
            <a:endParaRPr lang="en-US" altLang="ja-JP"/>
          </a:p>
        </p:txBody>
      </p:sp>
    </p:spTree>
    <p:extLst>
      <p:ext uri="{BB962C8B-B14F-4D97-AF65-F5344CB8AC3E}">
        <p14:creationId xmlns:p14="http://schemas.microsoft.com/office/powerpoint/2010/main" val="852319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8D2B17A-6F70-4078-B5DB-40CBE0BAC6B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BFE71A07-9690-40D6-884D-0136B6359B6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2FE6F5A-E0EF-4A42-8445-1E94A124D031}"/>
              </a:ext>
            </a:extLst>
          </p:cNvPr>
          <p:cNvSpPr>
            <a:spLocks noGrp="1" noChangeArrowheads="1"/>
          </p:cNvSpPr>
          <p:nvPr>
            <p:ph type="sldNum" sz="quarter" idx="12"/>
          </p:nvPr>
        </p:nvSpPr>
        <p:spPr>
          <a:ln/>
        </p:spPr>
        <p:txBody>
          <a:bodyPr/>
          <a:lstStyle>
            <a:lvl1pPr>
              <a:defRPr/>
            </a:lvl1pPr>
          </a:lstStyle>
          <a:p>
            <a:fld id="{2DD1A84A-B8A6-40FD-B120-83975A6451C3}" type="slidenum">
              <a:rPr lang="en-US" altLang="ja-JP"/>
              <a:pPr/>
              <a:t>‹#›</a:t>
            </a:fld>
            <a:endParaRPr lang="en-US" altLang="ja-JP"/>
          </a:p>
        </p:txBody>
      </p:sp>
    </p:spTree>
    <p:extLst>
      <p:ext uri="{BB962C8B-B14F-4D97-AF65-F5344CB8AC3E}">
        <p14:creationId xmlns:p14="http://schemas.microsoft.com/office/powerpoint/2010/main" val="96241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55336023-EA30-4583-9E7A-EFBB11B366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A39F923A-E5BA-4E31-903B-CFFE223755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99DF1D9-C55F-46DF-8600-986B73B1D99A}"/>
              </a:ext>
            </a:extLst>
          </p:cNvPr>
          <p:cNvSpPr>
            <a:spLocks noGrp="1" noChangeArrowheads="1"/>
          </p:cNvSpPr>
          <p:nvPr>
            <p:ph type="sldNum" sz="quarter" idx="12"/>
          </p:nvPr>
        </p:nvSpPr>
        <p:spPr>
          <a:ln/>
        </p:spPr>
        <p:txBody>
          <a:bodyPr/>
          <a:lstStyle>
            <a:lvl1pPr>
              <a:defRPr/>
            </a:lvl1pPr>
          </a:lstStyle>
          <a:p>
            <a:fld id="{A6D6FEBD-BDDC-42A4-9B6E-A83856F29D40}" type="slidenum">
              <a:rPr lang="en-US" altLang="ja-JP"/>
              <a:pPr/>
              <a:t>‹#›</a:t>
            </a:fld>
            <a:endParaRPr lang="en-US" altLang="ja-JP"/>
          </a:p>
        </p:txBody>
      </p:sp>
    </p:spTree>
    <p:extLst>
      <p:ext uri="{BB962C8B-B14F-4D97-AF65-F5344CB8AC3E}">
        <p14:creationId xmlns:p14="http://schemas.microsoft.com/office/powerpoint/2010/main" val="61702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85E5D254-4423-419B-BB17-3316134D1C9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CE48529B-9EF8-4ABA-BA74-1A813858158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4DE7172-2B79-4FD4-B276-EA96220FB739}"/>
              </a:ext>
            </a:extLst>
          </p:cNvPr>
          <p:cNvSpPr>
            <a:spLocks noGrp="1" noChangeArrowheads="1"/>
          </p:cNvSpPr>
          <p:nvPr>
            <p:ph type="sldNum" sz="quarter" idx="12"/>
          </p:nvPr>
        </p:nvSpPr>
        <p:spPr>
          <a:ln/>
        </p:spPr>
        <p:txBody>
          <a:bodyPr/>
          <a:lstStyle>
            <a:lvl1pPr>
              <a:defRPr/>
            </a:lvl1pPr>
          </a:lstStyle>
          <a:p>
            <a:fld id="{F8874B4E-1200-4C27-86E9-727273815A76}" type="slidenum">
              <a:rPr lang="en-US" altLang="ja-JP"/>
              <a:pPr/>
              <a:t>‹#›</a:t>
            </a:fld>
            <a:endParaRPr lang="en-US" altLang="ja-JP"/>
          </a:p>
        </p:txBody>
      </p:sp>
    </p:spTree>
    <p:extLst>
      <p:ext uri="{BB962C8B-B14F-4D97-AF65-F5344CB8AC3E}">
        <p14:creationId xmlns:p14="http://schemas.microsoft.com/office/powerpoint/2010/main" val="2750044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AEFFC26-2AB5-4F9A-AB45-0AB02ABF436E}"/>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2109118C-985E-4B96-865B-3F9423B04314}"/>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6992709E-948E-4942-9FEC-2EAB132FB255}"/>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ja-JP"/>
          </a:p>
        </p:txBody>
      </p:sp>
      <p:sp>
        <p:nvSpPr>
          <p:cNvPr id="1029" name="Rectangle 5">
            <a:extLst>
              <a:ext uri="{FF2B5EF4-FFF2-40B4-BE49-F238E27FC236}">
                <a16:creationId xmlns:a16="http://schemas.microsoft.com/office/drawing/2014/main" id="{E2C5E568-6CE9-4731-ADF8-90E6BB3E6AF2}"/>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ja-JP"/>
          </a:p>
        </p:txBody>
      </p:sp>
      <p:sp>
        <p:nvSpPr>
          <p:cNvPr id="1030" name="Rectangle 6">
            <a:extLst>
              <a:ext uri="{FF2B5EF4-FFF2-40B4-BE49-F238E27FC236}">
                <a16:creationId xmlns:a16="http://schemas.microsoft.com/office/drawing/2014/main" id="{8E5501B0-A53C-4FDF-881D-459D67C645A9}"/>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7486127C-624C-4AC5-9746-83ADDE462DE8}"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a:extLst>
              <a:ext uri="{FF2B5EF4-FFF2-40B4-BE49-F238E27FC236}">
                <a16:creationId xmlns:a16="http://schemas.microsoft.com/office/drawing/2014/main" id="{5EBF8BD3-C32E-45AF-98DB-06E3B8460C85}"/>
              </a:ext>
            </a:extLst>
          </p:cNvPr>
          <p:cNvSpPr>
            <a:spLocks noGrp="1"/>
          </p:cNvSpPr>
          <p:nvPr>
            <p:ph type="ctrTitle"/>
          </p:nvPr>
        </p:nvSpPr>
        <p:spPr>
          <a:xfrm>
            <a:off x="1403350" y="836613"/>
            <a:ext cx="6858000" cy="2387600"/>
          </a:xfrm>
        </p:spPr>
        <p:txBody>
          <a:bodyPr/>
          <a:lstStyle/>
          <a:p>
            <a:r>
              <a:rPr lang="en-US" altLang="ja-JP" b="1"/>
              <a:t>4</a:t>
            </a:r>
            <a:r>
              <a:rPr lang="ja-JP" altLang="en-US" b="1"/>
              <a:t>月から中学生！</a:t>
            </a:r>
            <a:br>
              <a:rPr lang="en-US" altLang="ja-JP" b="1"/>
            </a:br>
            <a:r>
              <a:rPr lang="ja-JP" altLang="en-US" b="1"/>
              <a:t>がんばるぞ！</a:t>
            </a:r>
          </a:p>
        </p:txBody>
      </p:sp>
      <p:pic>
        <p:nvPicPr>
          <p:cNvPr id="4099" name="図 3">
            <a:extLst>
              <a:ext uri="{FF2B5EF4-FFF2-40B4-BE49-F238E27FC236}">
                <a16:creationId xmlns:a16="http://schemas.microsoft.com/office/drawing/2014/main" id="{C1EC0992-26D0-4DF1-A555-8174A3F7F16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1550" y="3198813"/>
            <a:ext cx="2870200"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図 4">
            <a:extLst>
              <a:ext uri="{FF2B5EF4-FFF2-40B4-BE49-F238E27FC236}">
                <a16:creationId xmlns:a16="http://schemas.microsoft.com/office/drawing/2014/main" id="{04AD16F5-820F-46A2-A4A2-88AE977A4E6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3160713"/>
            <a:ext cx="2941637"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999D7CA2-AA93-4589-A895-6B873A7F8AA4}"/>
              </a:ext>
            </a:extLst>
          </p:cNvPr>
          <p:cNvSpPr>
            <a:spLocks noChangeArrowheads="1"/>
          </p:cNvSpPr>
          <p:nvPr/>
        </p:nvSpPr>
        <p:spPr bwMode="auto">
          <a:xfrm>
            <a:off x="323850" y="188913"/>
            <a:ext cx="410368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自転車置き場</a:t>
            </a:r>
          </a:p>
        </p:txBody>
      </p:sp>
      <p:sp>
        <p:nvSpPr>
          <p:cNvPr id="14339" name="テキスト ボックス 1">
            <a:extLst>
              <a:ext uri="{FF2B5EF4-FFF2-40B4-BE49-F238E27FC236}">
                <a16:creationId xmlns:a16="http://schemas.microsoft.com/office/drawing/2014/main" id="{506D0D94-B258-4108-B5BA-F22691327903}"/>
              </a:ext>
            </a:extLst>
          </p:cNvPr>
          <p:cNvSpPr txBox="1">
            <a:spLocks noChangeArrowheads="1"/>
          </p:cNvSpPr>
          <p:nvPr/>
        </p:nvSpPr>
        <p:spPr bwMode="auto">
          <a:xfrm>
            <a:off x="323850" y="1196975"/>
            <a:ext cx="8640763" cy="486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3600"/>
              <a:t>『</a:t>
            </a:r>
          </a:p>
          <a:p>
            <a:pPr>
              <a:spcBef>
                <a:spcPct val="0"/>
              </a:spcBef>
              <a:buFontTx/>
              <a:buNone/>
            </a:pPr>
            <a:r>
              <a:rPr lang="ja-JP" altLang="en-US" sz="3600"/>
              <a:t>　　　</a:t>
            </a:r>
            <a:endParaRPr lang="en-US" altLang="ja-JP" sz="3600"/>
          </a:p>
          <a:p>
            <a:pPr>
              <a:spcBef>
                <a:spcPct val="0"/>
              </a:spcBef>
              <a:buFontTx/>
              <a:buNone/>
            </a:pPr>
            <a:endParaRPr lang="en-US" altLang="ja-JP" sz="3600"/>
          </a:p>
          <a:p>
            <a:pPr>
              <a:spcBef>
                <a:spcPct val="0"/>
              </a:spcBef>
              <a:buFontTx/>
              <a:buNone/>
            </a:pPr>
            <a:r>
              <a:rPr lang="ja-JP" altLang="en-US" sz="3600"/>
              <a:t>　　　</a:t>
            </a:r>
            <a:r>
              <a:rPr lang="en-US" altLang="ja-JP" sz="3600"/>
              <a:t>※</a:t>
            </a:r>
            <a:r>
              <a:rPr lang="ja-JP" altLang="en-US" sz="4000"/>
              <a:t>自転車置き場の写真</a:t>
            </a:r>
            <a:endParaRPr lang="en-US" altLang="ja-JP" sz="4000"/>
          </a:p>
          <a:p>
            <a:pPr>
              <a:spcBef>
                <a:spcPct val="0"/>
              </a:spcBef>
              <a:buFontTx/>
              <a:buNone/>
            </a:pPr>
            <a:endParaRPr lang="en-US" altLang="ja-JP" sz="5400"/>
          </a:p>
          <a:p>
            <a:pPr>
              <a:spcBef>
                <a:spcPct val="0"/>
              </a:spcBef>
              <a:buFontTx/>
              <a:buNone/>
            </a:pPr>
            <a:endParaRPr lang="en-US" altLang="ja-JP" sz="5400"/>
          </a:p>
          <a:p>
            <a:pPr>
              <a:spcBef>
                <a:spcPct val="0"/>
              </a:spcBef>
              <a:buFontTx/>
              <a:buNone/>
            </a:pPr>
            <a:r>
              <a:rPr lang="ja-JP" altLang="en-US" sz="5400"/>
              <a:t>　　　　　　　　　　　　　　　　　</a:t>
            </a:r>
            <a:r>
              <a:rPr lang="en-US" altLang="ja-JP" sz="4400"/>
              <a:t>』</a:t>
            </a:r>
            <a:endParaRPr lang="ja-JP" altLang="en-US" sz="4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2F7D8711-BB68-44EF-9EA0-483529FCF79A}"/>
              </a:ext>
            </a:extLst>
          </p:cNvPr>
          <p:cNvSpPr>
            <a:spLocks noChangeArrowheads="1"/>
          </p:cNvSpPr>
          <p:nvPr/>
        </p:nvSpPr>
        <p:spPr bwMode="auto">
          <a:xfrm>
            <a:off x="179388" y="260350"/>
            <a:ext cx="381635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生徒玄関</a:t>
            </a:r>
          </a:p>
        </p:txBody>
      </p:sp>
      <p:sp>
        <p:nvSpPr>
          <p:cNvPr id="16387" name="テキスト ボックス 1">
            <a:extLst>
              <a:ext uri="{FF2B5EF4-FFF2-40B4-BE49-F238E27FC236}">
                <a16:creationId xmlns:a16="http://schemas.microsoft.com/office/drawing/2014/main" id="{24E91300-D97B-4DB4-B48D-3656B05C79C7}"/>
              </a:ext>
            </a:extLst>
          </p:cNvPr>
          <p:cNvSpPr txBox="1">
            <a:spLocks noChangeArrowheads="1"/>
          </p:cNvSpPr>
          <p:nvPr/>
        </p:nvSpPr>
        <p:spPr bwMode="auto">
          <a:xfrm>
            <a:off x="468313" y="1341438"/>
            <a:ext cx="7920037"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生徒玄関の写真。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endParaRPr lang="ja-JP"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EFEF0590-F23F-4DBD-88DD-67195862B865}"/>
              </a:ext>
            </a:extLst>
          </p:cNvPr>
          <p:cNvSpPr>
            <a:spLocks noChangeArrowheads="1"/>
          </p:cNvSpPr>
          <p:nvPr/>
        </p:nvSpPr>
        <p:spPr bwMode="auto">
          <a:xfrm>
            <a:off x="323850" y="260350"/>
            <a:ext cx="331311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4800">
                <a:solidFill>
                  <a:srgbClr val="0070C0"/>
                </a:solidFill>
              </a:rPr>
              <a:t>1</a:t>
            </a:r>
            <a:r>
              <a:rPr lang="ja-JP" altLang="en-US" sz="4800">
                <a:solidFill>
                  <a:srgbClr val="0070C0"/>
                </a:solidFill>
              </a:rPr>
              <a:t>階</a:t>
            </a:r>
          </a:p>
        </p:txBody>
      </p:sp>
      <p:sp>
        <p:nvSpPr>
          <p:cNvPr id="17411" name="Rectangle 18">
            <a:extLst>
              <a:ext uri="{FF2B5EF4-FFF2-40B4-BE49-F238E27FC236}">
                <a16:creationId xmlns:a16="http://schemas.microsoft.com/office/drawing/2014/main" id="{262AAF40-FE58-4D6C-81E6-933E37A5AF76}"/>
              </a:ext>
            </a:extLst>
          </p:cNvPr>
          <p:cNvSpPr>
            <a:spLocks noChangeArrowheads="1"/>
          </p:cNvSpPr>
          <p:nvPr/>
        </p:nvSpPr>
        <p:spPr bwMode="auto">
          <a:xfrm>
            <a:off x="250825" y="981075"/>
            <a:ext cx="7850188"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生徒くつ箱</a:t>
            </a:r>
          </a:p>
        </p:txBody>
      </p:sp>
      <p:sp>
        <p:nvSpPr>
          <p:cNvPr id="17412" name="テキスト ボックス 6">
            <a:extLst>
              <a:ext uri="{FF2B5EF4-FFF2-40B4-BE49-F238E27FC236}">
                <a16:creationId xmlns:a16="http://schemas.microsoft.com/office/drawing/2014/main" id="{CF4C32CD-69B4-4670-B875-62CE0324F32A}"/>
              </a:ext>
            </a:extLst>
          </p:cNvPr>
          <p:cNvSpPr txBox="1">
            <a:spLocks noChangeArrowheads="1"/>
          </p:cNvSpPr>
          <p:nvPr/>
        </p:nvSpPr>
        <p:spPr bwMode="auto">
          <a:xfrm>
            <a:off x="611188" y="2060575"/>
            <a:ext cx="7921625" cy="449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生徒くつ箱の写真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endParaRPr lang="ja-JP" alt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8">
            <a:extLst>
              <a:ext uri="{FF2B5EF4-FFF2-40B4-BE49-F238E27FC236}">
                <a16:creationId xmlns:a16="http://schemas.microsoft.com/office/drawing/2014/main" id="{10F24EC9-5B92-4784-BAAB-E6401A1CE3FA}"/>
              </a:ext>
            </a:extLst>
          </p:cNvPr>
          <p:cNvSpPr>
            <a:spLocks noChangeArrowheads="1"/>
          </p:cNvSpPr>
          <p:nvPr/>
        </p:nvSpPr>
        <p:spPr bwMode="auto">
          <a:xfrm>
            <a:off x="611188" y="115888"/>
            <a:ext cx="6624637"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配膳室</a:t>
            </a:r>
            <a:r>
              <a:rPr lang="ja-JP" altLang="en-US" sz="4800">
                <a:solidFill>
                  <a:schemeClr val="tx2"/>
                </a:solidFill>
              </a:rPr>
              <a:t>　</a:t>
            </a:r>
          </a:p>
        </p:txBody>
      </p:sp>
      <p:sp>
        <p:nvSpPr>
          <p:cNvPr id="18435" name="Rectangle 18">
            <a:extLst>
              <a:ext uri="{FF2B5EF4-FFF2-40B4-BE49-F238E27FC236}">
                <a16:creationId xmlns:a16="http://schemas.microsoft.com/office/drawing/2014/main" id="{289256F5-7107-4CD5-BA0C-7DADA828E14C}"/>
              </a:ext>
            </a:extLst>
          </p:cNvPr>
          <p:cNvSpPr>
            <a:spLocks noChangeArrowheads="1"/>
          </p:cNvSpPr>
          <p:nvPr/>
        </p:nvSpPr>
        <p:spPr bwMode="auto">
          <a:xfrm>
            <a:off x="3276600" y="152400"/>
            <a:ext cx="33829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パン置き場</a:t>
            </a:r>
          </a:p>
        </p:txBody>
      </p:sp>
      <p:sp>
        <p:nvSpPr>
          <p:cNvPr id="18436" name="テキスト ボックス 6">
            <a:extLst>
              <a:ext uri="{FF2B5EF4-FFF2-40B4-BE49-F238E27FC236}">
                <a16:creationId xmlns:a16="http://schemas.microsoft.com/office/drawing/2014/main" id="{521B0E27-AC4A-4A17-B804-9C9BD54E39B3}"/>
              </a:ext>
            </a:extLst>
          </p:cNvPr>
          <p:cNvSpPr txBox="1">
            <a:spLocks noChangeArrowheads="1"/>
          </p:cNvSpPr>
          <p:nvPr/>
        </p:nvSpPr>
        <p:spPr bwMode="auto">
          <a:xfrm>
            <a:off x="395288" y="1125538"/>
            <a:ext cx="7921625" cy="692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r>
              <a:rPr lang="ja-JP" altLang="en-US" sz="7200"/>
              <a:t>　</a:t>
            </a:r>
            <a:endParaRPr lang="en-US" altLang="ja-JP" sz="7200"/>
          </a:p>
          <a:p>
            <a:pPr>
              <a:spcBef>
                <a:spcPct val="0"/>
              </a:spcBef>
              <a:buFontTx/>
              <a:buNone/>
            </a:pPr>
            <a:r>
              <a:rPr lang="ja-JP" altLang="en-US" sz="7200"/>
              <a:t>　</a:t>
            </a:r>
            <a:r>
              <a:rPr lang="en-US" altLang="ja-JP" sz="2800"/>
              <a:t>※</a:t>
            </a:r>
            <a:r>
              <a:rPr lang="ja-JP" altLang="en-US" sz="2800"/>
              <a:t>配膳室、パン置き場、食堂など、</a:t>
            </a:r>
            <a:endParaRPr lang="en-US" altLang="ja-JP" sz="2800"/>
          </a:p>
          <a:p>
            <a:pPr>
              <a:spcBef>
                <a:spcPct val="0"/>
              </a:spcBef>
              <a:buFontTx/>
              <a:buNone/>
            </a:pPr>
            <a:r>
              <a:rPr lang="ja-JP" altLang="en-US" sz="2800"/>
              <a:t>　　　　入学する中学校にある設備の写真を</a:t>
            </a:r>
            <a:endParaRPr lang="en-US" altLang="ja-JP" sz="2800"/>
          </a:p>
          <a:p>
            <a:pPr>
              <a:spcBef>
                <a:spcPct val="0"/>
              </a:spcBef>
              <a:buFontTx/>
              <a:buNone/>
            </a:pPr>
            <a:r>
              <a:rPr lang="ja-JP" altLang="en-US" sz="2800"/>
              <a:t>　　　　必要に応じてスライドに追加してください。</a:t>
            </a:r>
            <a:endParaRPr lang="en-US" altLang="ja-JP" sz="2800"/>
          </a:p>
          <a:p>
            <a:pPr>
              <a:spcBef>
                <a:spcPct val="0"/>
              </a:spcBef>
              <a:buFontTx/>
              <a:buNone/>
            </a:pPr>
            <a:endParaRPr lang="en-US" altLang="ja-JP" sz="2800"/>
          </a:p>
          <a:p>
            <a:pPr>
              <a:spcBef>
                <a:spcPct val="0"/>
              </a:spcBef>
              <a:buFontTx/>
              <a:buNone/>
            </a:pPr>
            <a:r>
              <a:rPr lang="ja-JP" altLang="en-US" sz="2800"/>
              <a:t>　　　　　　　</a:t>
            </a:r>
            <a:endParaRPr lang="en-US" altLang="ja-JP" sz="2800"/>
          </a:p>
          <a:p>
            <a:pPr>
              <a:spcBef>
                <a:spcPct val="0"/>
              </a:spcBef>
              <a:buFontTx/>
              <a:buNone/>
            </a:pPr>
            <a:endParaRPr lang="en-US" altLang="ja-JP" sz="2800"/>
          </a:p>
          <a:p>
            <a:pPr>
              <a:spcBef>
                <a:spcPct val="0"/>
              </a:spcBef>
              <a:buFontTx/>
              <a:buNone/>
            </a:pPr>
            <a:r>
              <a:rPr lang="ja-JP" altLang="en-US" sz="2800"/>
              <a:t>　　　　　　　　　　　　　　　　　　　　　　　　　　　　　　　</a:t>
            </a:r>
            <a:r>
              <a:rPr lang="en-US" altLang="ja-JP" sz="4000"/>
              <a:t>』</a:t>
            </a:r>
          </a:p>
          <a:p>
            <a:pPr>
              <a:spcBef>
                <a:spcPct val="0"/>
              </a:spcBef>
              <a:buFontTx/>
              <a:buNone/>
            </a:pPr>
            <a:r>
              <a:rPr lang="ja-JP" altLang="en-US" sz="4000"/>
              <a:t>　　　　　　　　　　</a:t>
            </a:r>
            <a:endParaRPr lang="en-US" altLang="ja-JP" sz="4000"/>
          </a:p>
          <a:p>
            <a:pPr>
              <a:spcBef>
                <a:spcPct val="0"/>
              </a:spcBef>
              <a:buFontTx/>
              <a:buNone/>
            </a:pPr>
            <a:r>
              <a:rPr lang="ja-JP" altLang="en-US" sz="4000"/>
              <a:t>　　　　　　　　　　　　　　　　　　　　　　　　</a:t>
            </a:r>
            <a:endParaRPr lang="en-US" altLang="ja-JP" sz="4000"/>
          </a:p>
          <a:p>
            <a:pPr>
              <a:spcBef>
                <a:spcPct val="0"/>
              </a:spcBef>
              <a:buFontTx/>
              <a:buNone/>
            </a:pPr>
            <a:endParaRPr lang="ja-JP" altLang="en-US"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8">
            <a:extLst>
              <a:ext uri="{FF2B5EF4-FFF2-40B4-BE49-F238E27FC236}">
                <a16:creationId xmlns:a16="http://schemas.microsoft.com/office/drawing/2014/main" id="{C485CA45-51EA-4703-8559-BD0EE135090A}"/>
              </a:ext>
            </a:extLst>
          </p:cNvPr>
          <p:cNvSpPr>
            <a:spLocks noChangeArrowheads="1"/>
          </p:cNvSpPr>
          <p:nvPr/>
        </p:nvSpPr>
        <p:spPr bwMode="auto">
          <a:xfrm>
            <a:off x="250825" y="114300"/>
            <a:ext cx="6624638"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〇〇ルーム</a:t>
            </a:r>
            <a:r>
              <a:rPr lang="ja-JP" altLang="en-US" sz="2800">
                <a:solidFill>
                  <a:schemeClr val="tx2"/>
                </a:solidFill>
              </a:rPr>
              <a:t>（特別支援教育教室）　</a:t>
            </a:r>
          </a:p>
        </p:txBody>
      </p:sp>
      <p:sp>
        <p:nvSpPr>
          <p:cNvPr id="19459" name="テキスト ボックス 3">
            <a:extLst>
              <a:ext uri="{FF2B5EF4-FFF2-40B4-BE49-F238E27FC236}">
                <a16:creationId xmlns:a16="http://schemas.microsoft.com/office/drawing/2014/main" id="{EA53E3F7-7273-444D-B221-3E0D736A8F86}"/>
              </a:ext>
            </a:extLst>
          </p:cNvPr>
          <p:cNvSpPr txBox="1">
            <a:spLocks noChangeArrowheads="1"/>
          </p:cNvSpPr>
          <p:nvPr/>
        </p:nvSpPr>
        <p:spPr bwMode="auto">
          <a:xfrm>
            <a:off x="539750" y="1484313"/>
            <a:ext cx="7920038" cy="477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r>
              <a:rPr lang="ja-JP" altLang="en-US" sz="7200"/>
              <a:t>　</a:t>
            </a:r>
            <a:endParaRPr lang="en-US" altLang="ja-JP" sz="7200"/>
          </a:p>
          <a:p>
            <a:pPr>
              <a:spcBef>
                <a:spcPct val="0"/>
              </a:spcBef>
              <a:buFontTx/>
              <a:buNone/>
            </a:pPr>
            <a:r>
              <a:rPr lang="ja-JP" altLang="en-US" sz="7200"/>
              <a:t>　　</a:t>
            </a:r>
            <a:r>
              <a:rPr lang="en-US" altLang="ja-JP" sz="4000"/>
              <a:t>※</a:t>
            </a:r>
            <a:r>
              <a:rPr lang="ja-JP" altLang="en-US" sz="4000"/>
              <a:t>特別支援教育教室の写真</a:t>
            </a:r>
            <a:endParaRPr lang="en-US" altLang="ja-JP" sz="4000"/>
          </a:p>
          <a:p>
            <a:pPr>
              <a:spcBef>
                <a:spcPct val="0"/>
              </a:spcBef>
              <a:buFontTx/>
              <a:buNone/>
            </a:pPr>
            <a:r>
              <a:rPr lang="ja-JP" altLang="en-US" sz="4000"/>
              <a:t>　　　　（全体像）</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endParaRPr lang="ja-JP" altLang="en-US" sz="4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8">
            <a:extLst>
              <a:ext uri="{FF2B5EF4-FFF2-40B4-BE49-F238E27FC236}">
                <a16:creationId xmlns:a16="http://schemas.microsoft.com/office/drawing/2014/main" id="{BEB4F499-093C-4037-B803-172C092C902D}"/>
              </a:ext>
            </a:extLst>
          </p:cNvPr>
          <p:cNvSpPr>
            <a:spLocks noChangeArrowheads="1"/>
          </p:cNvSpPr>
          <p:nvPr/>
        </p:nvSpPr>
        <p:spPr bwMode="auto">
          <a:xfrm>
            <a:off x="250825" y="114300"/>
            <a:ext cx="223361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美術室</a:t>
            </a:r>
            <a:r>
              <a:rPr lang="ja-JP" altLang="en-US" sz="4800">
                <a:solidFill>
                  <a:schemeClr val="tx2"/>
                </a:solidFill>
              </a:rPr>
              <a:t>　</a:t>
            </a:r>
          </a:p>
        </p:txBody>
      </p:sp>
      <p:sp>
        <p:nvSpPr>
          <p:cNvPr id="21507" name="テキスト ボックス 4">
            <a:extLst>
              <a:ext uri="{FF2B5EF4-FFF2-40B4-BE49-F238E27FC236}">
                <a16:creationId xmlns:a16="http://schemas.microsoft.com/office/drawing/2014/main" id="{BCCBDB08-7798-42D6-9697-F9571F9A0E29}"/>
              </a:ext>
            </a:extLst>
          </p:cNvPr>
          <p:cNvSpPr txBox="1">
            <a:spLocks noChangeArrowheads="1"/>
          </p:cNvSpPr>
          <p:nvPr/>
        </p:nvSpPr>
        <p:spPr bwMode="auto">
          <a:xfrm>
            <a:off x="684213" y="1484313"/>
            <a:ext cx="7272337" cy="449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美術室の写真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r>
              <a:rPr lang="ja-JP" altLang="en-US" sz="400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231AD1AE-FFD0-4840-8514-3DD538DB6950}"/>
              </a:ext>
            </a:extLst>
          </p:cNvPr>
          <p:cNvSpPr>
            <a:spLocks noChangeArrowheads="1"/>
          </p:cNvSpPr>
          <p:nvPr/>
        </p:nvSpPr>
        <p:spPr bwMode="auto">
          <a:xfrm>
            <a:off x="179388" y="260350"/>
            <a:ext cx="2376487"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4800">
                <a:solidFill>
                  <a:srgbClr val="0070C0"/>
                </a:solidFill>
              </a:rPr>
              <a:t>2</a:t>
            </a:r>
            <a:r>
              <a:rPr lang="ja-JP" altLang="en-US" sz="4800">
                <a:solidFill>
                  <a:srgbClr val="0070C0"/>
                </a:solidFill>
              </a:rPr>
              <a:t>階</a:t>
            </a:r>
          </a:p>
        </p:txBody>
      </p:sp>
      <p:sp>
        <p:nvSpPr>
          <p:cNvPr id="22531" name="Rectangle 19">
            <a:extLst>
              <a:ext uri="{FF2B5EF4-FFF2-40B4-BE49-F238E27FC236}">
                <a16:creationId xmlns:a16="http://schemas.microsoft.com/office/drawing/2014/main" id="{BE2D0CEA-2156-4513-9B1C-BE4402BD6D39}"/>
              </a:ext>
            </a:extLst>
          </p:cNvPr>
          <p:cNvSpPr>
            <a:spLocks noChangeArrowheads="1"/>
          </p:cNvSpPr>
          <p:nvPr/>
        </p:nvSpPr>
        <p:spPr bwMode="auto">
          <a:xfrm>
            <a:off x="250825" y="981075"/>
            <a:ext cx="878522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お客さん玄関・職員玄関</a:t>
            </a:r>
          </a:p>
        </p:txBody>
      </p:sp>
      <p:sp>
        <p:nvSpPr>
          <p:cNvPr id="22532" name="テキスト ボックス 5">
            <a:extLst>
              <a:ext uri="{FF2B5EF4-FFF2-40B4-BE49-F238E27FC236}">
                <a16:creationId xmlns:a16="http://schemas.microsoft.com/office/drawing/2014/main" id="{7FB258AA-7D9E-428B-BEFA-6EBD796EB4DD}"/>
              </a:ext>
            </a:extLst>
          </p:cNvPr>
          <p:cNvSpPr txBox="1">
            <a:spLocks noChangeArrowheads="1"/>
          </p:cNvSpPr>
          <p:nvPr/>
        </p:nvSpPr>
        <p:spPr bwMode="auto">
          <a:xfrm>
            <a:off x="900113" y="2133600"/>
            <a:ext cx="74168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endParaRPr lang="en-US" altLang="ja-JP" sz="7200"/>
          </a:p>
          <a:p>
            <a:pPr>
              <a:spcBef>
                <a:spcPct val="0"/>
              </a:spcBef>
              <a:buFontTx/>
              <a:buNone/>
            </a:pPr>
            <a:r>
              <a:rPr lang="ja-JP" altLang="en-US" sz="7200"/>
              <a:t>　</a:t>
            </a:r>
            <a:r>
              <a:rPr lang="en-US" altLang="ja-JP" sz="4000"/>
              <a:t>※</a:t>
            </a:r>
            <a:r>
              <a:rPr lang="ja-JP" altLang="en-US" sz="4000"/>
              <a:t>来客用・職員玄関の写真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r>
              <a:rPr lang="ja-JP" altLang="en-US" sz="400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9">
            <a:extLst>
              <a:ext uri="{FF2B5EF4-FFF2-40B4-BE49-F238E27FC236}">
                <a16:creationId xmlns:a16="http://schemas.microsoft.com/office/drawing/2014/main" id="{5613750D-8731-4A18-936E-C6840555AB0B}"/>
              </a:ext>
            </a:extLst>
          </p:cNvPr>
          <p:cNvSpPr>
            <a:spLocks noChangeArrowheads="1"/>
          </p:cNvSpPr>
          <p:nvPr/>
        </p:nvSpPr>
        <p:spPr bwMode="auto">
          <a:xfrm>
            <a:off x="179388" y="215900"/>
            <a:ext cx="8424862"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職員室</a:t>
            </a:r>
          </a:p>
        </p:txBody>
      </p:sp>
      <p:sp>
        <p:nvSpPr>
          <p:cNvPr id="23555" name="テキスト ボックス 7">
            <a:extLst>
              <a:ext uri="{FF2B5EF4-FFF2-40B4-BE49-F238E27FC236}">
                <a16:creationId xmlns:a16="http://schemas.microsoft.com/office/drawing/2014/main" id="{4B831A6C-43B6-4982-99A9-041831C20A1C}"/>
              </a:ext>
            </a:extLst>
          </p:cNvPr>
          <p:cNvSpPr txBox="1">
            <a:spLocks noChangeArrowheads="1"/>
          </p:cNvSpPr>
          <p:nvPr/>
        </p:nvSpPr>
        <p:spPr bwMode="auto">
          <a:xfrm>
            <a:off x="971550" y="1341438"/>
            <a:ext cx="7272338"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職員室の写真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endParaRPr lang="en-US" altLang="ja-JP" sz="4000"/>
          </a:p>
          <a:p>
            <a:pPr>
              <a:spcBef>
                <a:spcPct val="0"/>
              </a:spcBef>
              <a:buFontTx/>
              <a:buNone/>
            </a:pPr>
            <a:r>
              <a:rPr lang="ja-JP" altLang="en-US" sz="4000"/>
              <a:t>　　　　　　　　　　　　　　　　　　　　</a:t>
            </a:r>
            <a:r>
              <a:rPr lang="en-US" altLang="ja-JP" sz="4000"/>
              <a:t>』</a:t>
            </a:r>
            <a:r>
              <a:rPr lang="ja-JP" altLang="en-US" sz="400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9">
            <a:extLst>
              <a:ext uri="{FF2B5EF4-FFF2-40B4-BE49-F238E27FC236}">
                <a16:creationId xmlns:a16="http://schemas.microsoft.com/office/drawing/2014/main" id="{DE5070E2-5DC1-4516-8563-0CFE008CC471}"/>
              </a:ext>
            </a:extLst>
          </p:cNvPr>
          <p:cNvSpPr>
            <a:spLocks noChangeArrowheads="1"/>
          </p:cNvSpPr>
          <p:nvPr/>
        </p:nvSpPr>
        <p:spPr bwMode="auto">
          <a:xfrm>
            <a:off x="179388" y="215900"/>
            <a:ext cx="8424862"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理科室</a:t>
            </a:r>
          </a:p>
        </p:txBody>
      </p:sp>
      <p:sp>
        <p:nvSpPr>
          <p:cNvPr id="25603" name="テキスト ボックス 10">
            <a:extLst>
              <a:ext uri="{FF2B5EF4-FFF2-40B4-BE49-F238E27FC236}">
                <a16:creationId xmlns:a16="http://schemas.microsoft.com/office/drawing/2014/main" id="{315FC9C5-8239-4027-A4EC-D930E08181E1}"/>
              </a:ext>
            </a:extLst>
          </p:cNvPr>
          <p:cNvSpPr txBox="1">
            <a:spLocks noChangeArrowheads="1"/>
          </p:cNvSpPr>
          <p:nvPr/>
        </p:nvSpPr>
        <p:spPr bwMode="auto">
          <a:xfrm>
            <a:off x="971550" y="1341438"/>
            <a:ext cx="7272338"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理科室の写真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endParaRPr lang="en-US" altLang="ja-JP" sz="4000"/>
          </a:p>
          <a:p>
            <a:pPr>
              <a:spcBef>
                <a:spcPct val="0"/>
              </a:spcBef>
              <a:buFontTx/>
              <a:buNone/>
            </a:pPr>
            <a:r>
              <a:rPr lang="ja-JP" altLang="en-US" sz="4000"/>
              <a:t>　　　　　　　　　　　　　　　　　　　　</a:t>
            </a:r>
            <a:r>
              <a:rPr lang="en-US" altLang="ja-JP" sz="4000"/>
              <a:t>』</a:t>
            </a:r>
            <a:r>
              <a:rPr lang="ja-JP" altLang="en-US" sz="400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9">
            <a:extLst>
              <a:ext uri="{FF2B5EF4-FFF2-40B4-BE49-F238E27FC236}">
                <a16:creationId xmlns:a16="http://schemas.microsoft.com/office/drawing/2014/main" id="{EDBECBD5-E114-4B0F-AC99-2989EFAA8087}"/>
              </a:ext>
            </a:extLst>
          </p:cNvPr>
          <p:cNvSpPr>
            <a:spLocks noChangeArrowheads="1"/>
          </p:cNvSpPr>
          <p:nvPr/>
        </p:nvSpPr>
        <p:spPr bwMode="auto">
          <a:xfrm>
            <a:off x="179388" y="215900"/>
            <a:ext cx="223202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保健室</a:t>
            </a:r>
          </a:p>
        </p:txBody>
      </p:sp>
      <p:sp>
        <p:nvSpPr>
          <p:cNvPr id="27651" name="テキスト ボックス 8">
            <a:extLst>
              <a:ext uri="{FF2B5EF4-FFF2-40B4-BE49-F238E27FC236}">
                <a16:creationId xmlns:a16="http://schemas.microsoft.com/office/drawing/2014/main" id="{4A67022A-E7AE-404D-92FF-62B95D4F9F92}"/>
              </a:ext>
            </a:extLst>
          </p:cNvPr>
          <p:cNvSpPr txBox="1">
            <a:spLocks noChangeArrowheads="1"/>
          </p:cNvSpPr>
          <p:nvPr/>
        </p:nvSpPr>
        <p:spPr bwMode="auto">
          <a:xfrm>
            <a:off x="900113" y="1341438"/>
            <a:ext cx="7200900"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保健室の写真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endParaRPr lang="en-US" altLang="ja-JP" sz="4000"/>
          </a:p>
          <a:p>
            <a:pPr>
              <a:spcBef>
                <a:spcPct val="0"/>
              </a:spcBef>
              <a:buFontTx/>
              <a:buNone/>
            </a:pPr>
            <a:r>
              <a:rPr lang="ja-JP" altLang="en-US" sz="4000"/>
              <a:t>　　　　　　　　　　　　　　　　　　　　</a:t>
            </a:r>
            <a:r>
              <a:rPr lang="en-US" altLang="ja-JP" sz="4000"/>
              <a:t>』</a:t>
            </a:r>
            <a:r>
              <a:rPr lang="ja-JP" altLang="en-US" sz="40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86D3734-51F2-4CA5-8118-A1EB96797136}"/>
              </a:ext>
            </a:extLst>
          </p:cNvPr>
          <p:cNvSpPr>
            <a:spLocks noGrp="1" noChangeArrowheads="1"/>
          </p:cNvSpPr>
          <p:nvPr>
            <p:ph type="title"/>
          </p:nvPr>
        </p:nvSpPr>
        <p:spPr>
          <a:xfrm>
            <a:off x="900113" y="185738"/>
            <a:ext cx="7940675" cy="936625"/>
          </a:xfrm>
        </p:spPr>
        <p:txBody>
          <a:bodyPr/>
          <a:lstStyle/>
          <a:p>
            <a:pPr eaLnBrk="1" hangingPunct="1"/>
            <a:r>
              <a:rPr lang="ja-JP" altLang="en-US" sz="6000" b="1"/>
              <a:t>「</a:t>
            </a:r>
            <a:r>
              <a:rPr lang="en-US" altLang="ja-JP" sz="6000" b="1"/>
              <a:t>4</a:t>
            </a:r>
            <a:r>
              <a:rPr lang="ja-JP" altLang="en-US" sz="6000" b="1"/>
              <a:t>月から中学生！」</a:t>
            </a:r>
          </a:p>
        </p:txBody>
      </p:sp>
      <p:sp>
        <p:nvSpPr>
          <p:cNvPr id="5123" name="テキスト ボックス 1">
            <a:extLst>
              <a:ext uri="{FF2B5EF4-FFF2-40B4-BE49-F238E27FC236}">
                <a16:creationId xmlns:a16="http://schemas.microsoft.com/office/drawing/2014/main" id="{9E7BD63B-6627-4810-B3B7-D732BB5F3497}"/>
              </a:ext>
            </a:extLst>
          </p:cNvPr>
          <p:cNvSpPr txBox="1">
            <a:spLocks noChangeArrowheads="1"/>
          </p:cNvSpPr>
          <p:nvPr/>
        </p:nvSpPr>
        <p:spPr bwMode="auto">
          <a:xfrm>
            <a:off x="1233488" y="1160463"/>
            <a:ext cx="727233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４月になると中学生になります。</a:t>
            </a:r>
            <a:endParaRPr lang="en-US" altLang="ja-JP" sz="1800"/>
          </a:p>
          <a:p>
            <a:pPr>
              <a:spcBef>
                <a:spcPct val="0"/>
              </a:spcBef>
              <a:buFontTx/>
              <a:buNone/>
            </a:pPr>
            <a:endParaRPr lang="en-US" altLang="ja-JP" sz="1800"/>
          </a:p>
          <a:p>
            <a:pPr>
              <a:spcBef>
                <a:spcPct val="0"/>
              </a:spcBef>
              <a:buFontTx/>
              <a:buNone/>
            </a:pPr>
            <a:r>
              <a:rPr lang="ja-JP" altLang="en-US" sz="1800"/>
              <a:t>中学校は小学校と違うところがたくさんありとてもワクワクします。</a:t>
            </a:r>
            <a:endParaRPr lang="en-US" altLang="ja-JP" sz="1800"/>
          </a:p>
          <a:p>
            <a:pPr>
              <a:spcBef>
                <a:spcPct val="0"/>
              </a:spcBef>
              <a:buFontTx/>
              <a:buNone/>
            </a:pPr>
            <a:r>
              <a:rPr lang="ja-JP" altLang="en-US" sz="1800"/>
              <a:t>授業の名前、服装、部活動などたくさん楽しいことが待っています。</a:t>
            </a:r>
            <a:endParaRPr lang="en-US" altLang="ja-JP" sz="1800"/>
          </a:p>
          <a:p>
            <a:pPr>
              <a:spcBef>
                <a:spcPct val="0"/>
              </a:spcBef>
              <a:buFontTx/>
              <a:buNone/>
            </a:pPr>
            <a:r>
              <a:rPr lang="ja-JP" altLang="en-US" sz="1800"/>
              <a:t>新しい友だちとも出会えるかもしれません。とても楽しみです。</a:t>
            </a:r>
            <a:endParaRPr lang="en-US" altLang="ja-JP" sz="1800"/>
          </a:p>
        </p:txBody>
      </p:sp>
      <p:sp>
        <p:nvSpPr>
          <p:cNvPr id="5124" name="テキスト ボックス 3">
            <a:extLst>
              <a:ext uri="{FF2B5EF4-FFF2-40B4-BE49-F238E27FC236}">
                <a16:creationId xmlns:a16="http://schemas.microsoft.com/office/drawing/2014/main" id="{61CCBCCB-C7DF-4660-9021-5C0CE389D3D7}"/>
              </a:ext>
            </a:extLst>
          </p:cNvPr>
          <p:cNvSpPr txBox="1">
            <a:spLocks noChangeArrowheads="1"/>
          </p:cNvSpPr>
          <p:nvPr/>
        </p:nvSpPr>
        <p:spPr bwMode="auto">
          <a:xfrm>
            <a:off x="1303338" y="2855913"/>
            <a:ext cx="72723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けど・・・・</a:t>
            </a:r>
            <a:endParaRPr lang="en-US" altLang="ja-JP" sz="1800"/>
          </a:p>
        </p:txBody>
      </p:sp>
      <p:sp>
        <p:nvSpPr>
          <p:cNvPr id="5125" name="テキスト ボックス 4">
            <a:extLst>
              <a:ext uri="{FF2B5EF4-FFF2-40B4-BE49-F238E27FC236}">
                <a16:creationId xmlns:a16="http://schemas.microsoft.com/office/drawing/2014/main" id="{71427527-7CB8-4C70-A6A0-26E7A0D55BA7}"/>
              </a:ext>
            </a:extLst>
          </p:cNvPr>
          <p:cNvSpPr txBox="1">
            <a:spLocks noChangeArrowheads="1"/>
          </p:cNvSpPr>
          <p:nvPr/>
        </p:nvSpPr>
        <p:spPr bwMode="auto">
          <a:xfrm>
            <a:off x="1270000" y="3448050"/>
            <a:ext cx="7570788"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a:t>まだ、中学校のことを詳しく知らない６年生のみんなは、</a:t>
            </a:r>
            <a:endParaRPr lang="en-US" altLang="ja-JP" sz="1800"/>
          </a:p>
          <a:p>
            <a:pPr>
              <a:spcBef>
                <a:spcPct val="0"/>
              </a:spcBef>
              <a:buFontTx/>
              <a:buNone/>
            </a:pPr>
            <a:r>
              <a:rPr lang="ja-JP" altLang="en-US" sz="1800"/>
              <a:t>心配なことがたくさんあるかもしれません。</a:t>
            </a:r>
            <a:endParaRPr lang="en-US" altLang="ja-JP" sz="1800"/>
          </a:p>
          <a:p>
            <a:pPr>
              <a:spcBef>
                <a:spcPct val="0"/>
              </a:spcBef>
              <a:buFontTx/>
              <a:buNone/>
            </a:pPr>
            <a:endParaRPr lang="en-US" altLang="ja-JP" sz="1800"/>
          </a:p>
          <a:p>
            <a:pPr>
              <a:spcBef>
                <a:spcPct val="0"/>
              </a:spcBef>
              <a:buFontTx/>
              <a:buNone/>
            </a:pPr>
            <a:r>
              <a:rPr lang="ja-JP" altLang="en-US" sz="1800"/>
              <a:t>この「４月から中学生！」の勉強では、中学校生活で、小学校と違うところや</a:t>
            </a:r>
            <a:endParaRPr lang="en-US" altLang="ja-JP" sz="1800"/>
          </a:p>
          <a:p>
            <a:pPr>
              <a:spcBef>
                <a:spcPct val="0"/>
              </a:spcBef>
              <a:buFontTx/>
              <a:buNone/>
            </a:pPr>
            <a:r>
              <a:rPr lang="ja-JP" altLang="en-US" sz="1800"/>
              <a:t>新しい学習や活動について調べていきます。</a:t>
            </a:r>
            <a:endParaRPr lang="en-US" altLang="ja-JP" sz="1800"/>
          </a:p>
          <a:p>
            <a:pPr>
              <a:spcBef>
                <a:spcPct val="0"/>
              </a:spcBef>
              <a:buFontTx/>
              <a:buNone/>
            </a:pPr>
            <a:endParaRPr lang="en-US" altLang="ja-JP" sz="1800"/>
          </a:p>
          <a:p>
            <a:pPr>
              <a:spcBef>
                <a:spcPct val="0"/>
              </a:spcBef>
              <a:buFontTx/>
              <a:buNone/>
            </a:pPr>
            <a:r>
              <a:rPr lang="ja-JP" altLang="en-US" sz="1800"/>
              <a:t>わからないことや心配なことを、この勉強で少なくして、</a:t>
            </a:r>
            <a:endParaRPr lang="en-US" altLang="ja-JP" sz="1800"/>
          </a:p>
          <a:p>
            <a:pPr>
              <a:spcBef>
                <a:spcPct val="0"/>
              </a:spcBef>
              <a:buFontTx/>
              <a:buNone/>
            </a:pPr>
            <a:r>
              <a:rPr lang="ja-JP" altLang="en-US" sz="1800"/>
              <a:t>楽しみな活動を見つけていきましょう！</a:t>
            </a:r>
            <a:endParaRPr lang="en-US" altLang="ja-JP" sz="1800"/>
          </a:p>
          <a:p>
            <a:pPr>
              <a:spcBef>
                <a:spcPct val="0"/>
              </a:spcBef>
              <a:buFontTx/>
              <a:buNone/>
            </a:pPr>
            <a:endParaRPr lang="en-US" altLang="ja-JP" sz="1800"/>
          </a:p>
          <a:p>
            <a:pPr>
              <a:spcBef>
                <a:spcPct val="0"/>
              </a:spcBef>
              <a:buFontTx/>
              <a:buNone/>
            </a:pPr>
            <a:r>
              <a:rPr lang="ja-JP" altLang="en-US" sz="1800"/>
              <a:t>さあ！４月から中学生！●●中学校の生活はどんな楽しいことが待っているだろう！調べていきましょう。</a:t>
            </a:r>
            <a:endParaRPr lang="en-US" altLang="ja-JP"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0594CB71-7398-4265-9DDF-DE8DB7E8D5A2}"/>
              </a:ext>
            </a:extLst>
          </p:cNvPr>
          <p:cNvSpPr>
            <a:spLocks noChangeArrowheads="1"/>
          </p:cNvSpPr>
          <p:nvPr/>
        </p:nvSpPr>
        <p:spPr bwMode="auto">
          <a:xfrm>
            <a:off x="179388" y="333375"/>
            <a:ext cx="1439862"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a:solidFill>
                  <a:srgbClr val="0070C0"/>
                </a:solidFill>
              </a:rPr>
              <a:t>３階</a:t>
            </a:r>
          </a:p>
        </p:txBody>
      </p:sp>
      <p:sp>
        <p:nvSpPr>
          <p:cNvPr id="29699" name="Rectangle 19">
            <a:extLst>
              <a:ext uri="{FF2B5EF4-FFF2-40B4-BE49-F238E27FC236}">
                <a16:creationId xmlns:a16="http://schemas.microsoft.com/office/drawing/2014/main" id="{4531EC02-C15B-4489-A378-60D19F8A3714}"/>
              </a:ext>
            </a:extLst>
          </p:cNvPr>
          <p:cNvSpPr>
            <a:spLocks noChangeArrowheads="1"/>
          </p:cNvSpPr>
          <p:nvPr/>
        </p:nvSpPr>
        <p:spPr bwMode="auto">
          <a:xfrm>
            <a:off x="250825" y="1125538"/>
            <a:ext cx="302577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調理室</a:t>
            </a:r>
          </a:p>
        </p:txBody>
      </p:sp>
      <p:sp>
        <p:nvSpPr>
          <p:cNvPr id="29700" name="テキスト ボックス 6">
            <a:extLst>
              <a:ext uri="{FF2B5EF4-FFF2-40B4-BE49-F238E27FC236}">
                <a16:creationId xmlns:a16="http://schemas.microsoft.com/office/drawing/2014/main" id="{FB2A465C-4D0C-4815-B6F9-ECF9F35040DE}"/>
              </a:ext>
            </a:extLst>
          </p:cNvPr>
          <p:cNvSpPr txBox="1">
            <a:spLocks noChangeArrowheads="1"/>
          </p:cNvSpPr>
          <p:nvPr/>
        </p:nvSpPr>
        <p:spPr bwMode="auto">
          <a:xfrm>
            <a:off x="827088" y="2133600"/>
            <a:ext cx="771525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調理室の写真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r>
              <a:rPr lang="ja-JP" altLang="en-US" sz="400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9">
            <a:extLst>
              <a:ext uri="{FF2B5EF4-FFF2-40B4-BE49-F238E27FC236}">
                <a16:creationId xmlns:a16="http://schemas.microsoft.com/office/drawing/2014/main" id="{E7E51589-1BE2-4316-89A0-4B753530998D}"/>
              </a:ext>
            </a:extLst>
          </p:cNvPr>
          <p:cNvSpPr>
            <a:spLocks noChangeArrowheads="1"/>
          </p:cNvSpPr>
          <p:nvPr/>
        </p:nvSpPr>
        <p:spPr bwMode="auto">
          <a:xfrm>
            <a:off x="395288" y="404813"/>
            <a:ext cx="302577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音楽室</a:t>
            </a:r>
          </a:p>
        </p:txBody>
      </p:sp>
      <p:sp>
        <p:nvSpPr>
          <p:cNvPr id="30723" name="テキスト ボックス 6">
            <a:extLst>
              <a:ext uri="{FF2B5EF4-FFF2-40B4-BE49-F238E27FC236}">
                <a16:creationId xmlns:a16="http://schemas.microsoft.com/office/drawing/2014/main" id="{60F8DA61-46DC-4FF3-9A9D-FA521C71BA22}"/>
              </a:ext>
            </a:extLst>
          </p:cNvPr>
          <p:cNvSpPr txBox="1">
            <a:spLocks noChangeArrowheads="1"/>
          </p:cNvSpPr>
          <p:nvPr/>
        </p:nvSpPr>
        <p:spPr bwMode="auto">
          <a:xfrm>
            <a:off x="1042988" y="1412875"/>
            <a:ext cx="7345362" cy="387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音楽室の写真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r>
              <a:rPr lang="ja-JP" altLang="en-US" sz="400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9">
            <a:extLst>
              <a:ext uri="{FF2B5EF4-FFF2-40B4-BE49-F238E27FC236}">
                <a16:creationId xmlns:a16="http://schemas.microsoft.com/office/drawing/2014/main" id="{23CE3D41-4607-4A8A-98DE-D069D4AD42AB}"/>
              </a:ext>
            </a:extLst>
          </p:cNvPr>
          <p:cNvSpPr>
            <a:spLocks noChangeArrowheads="1"/>
          </p:cNvSpPr>
          <p:nvPr/>
        </p:nvSpPr>
        <p:spPr bwMode="auto">
          <a:xfrm>
            <a:off x="755650" y="476250"/>
            <a:ext cx="266382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図書室</a:t>
            </a:r>
          </a:p>
        </p:txBody>
      </p:sp>
      <p:sp>
        <p:nvSpPr>
          <p:cNvPr id="31747" name="テキスト ボックス 5">
            <a:extLst>
              <a:ext uri="{FF2B5EF4-FFF2-40B4-BE49-F238E27FC236}">
                <a16:creationId xmlns:a16="http://schemas.microsoft.com/office/drawing/2014/main" id="{585EE13B-E157-47A7-9B0F-C4AC740A6543}"/>
              </a:ext>
            </a:extLst>
          </p:cNvPr>
          <p:cNvSpPr txBox="1">
            <a:spLocks noChangeArrowheads="1"/>
          </p:cNvSpPr>
          <p:nvPr/>
        </p:nvSpPr>
        <p:spPr bwMode="auto">
          <a:xfrm>
            <a:off x="1116013" y="1916113"/>
            <a:ext cx="6769100" cy="387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図書室の写真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r>
              <a:rPr lang="ja-JP" altLang="en-US" sz="400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9">
            <a:extLst>
              <a:ext uri="{FF2B5EF4-FFF2-40B4-BE49-F238E27FC236}">
                <a16:creationId xmlns:a16="http://schemas.microsoft.com/office/drawing/2014/main" id="{275B4B8A-2BD3-42AE-9385-09CABAB39E28}"/>
              </a:ext>
            </a:extLst>
          </p:cNvPr>
          <p:cNvSpPr>
            <a:spLocks noChangeArrowheads="1"/>
          </p:cNvSpPr>
          <p:nvPr/>
        </p:nvSpPr>
        <p:spPr bwMode="auto">
          <a:xfrm>
            <a:off x="684213" y="404813"/>
            <a:ext cx="3024187"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渡り廊下</a:t>
            </a:r>
          </a:p>
        </p:txBody>
      </p:sp>
      <p:sp>
        <p:nvSpPr>
          <p:cNvPr id="32771" name="テキスト ボックス 3">
            <a:extLst>
              <a:ext uri="{FF2B5EF4-FFF2-40B4-BE49-F238E27FC236}">
                <a16:creationId xmlns:a16="http://schemas.microsoft.com/office/drawing/2014/main" id="{4F9990B3-06EF-4CB9-A51F-0C6B7E3FFBAB}"/>
              </a:ext>
            </a:extLst>
          </p:cNvPr>
          <p:cNvSpPr txBox="1">
            <a:spLocks noChangeArrowheads="1"/>
          </p:cNvSpPr>
          <p:nvPr/>
        </p:nvSpPr>
        <p:spPr bwMode="auto">
          <a:xfrm>
            <a:off x="684213" y="1557338"/>
            <a:ext cx="7920037"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渡り廊下の写真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endParaRPr lang="ja-JP" altLang="en-US"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C3A958D-3EDD-46A9-8777-8E88D60CDA35}"/>
              </a:ext>
            </a:extLst>
          </p:cNvPr>
          <p:cNvSpPr>
            <a:spLocks noChangeArrowheads="1"/>
          </p:cNvSpPr>
          <p:nvPr/>
        </p:nvSpPr>
        <p:spPr bwMode="auto">
          <a:xfrm>
            <a:off x="250825" y="404813"/>
            <a:ext cx="180022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a:solidFill>
                  <a:schemeClr val="tx2"/>
                </a:solidFill>
              </a:rPr>
              <a:t>４階　</a:t>
            </a:r>
          </a:p>
        </p:txBody>
      </p:sp>
      <p:sp>
        <p:nvSpPr>
          <p:cNvPr id="33795" name="Rectangle 19">
            <a:extLst>
              <a:ext uri="{FF2B5EF4-FFF2-40B4-BE49-F238E27FC236}">
                <a16:creationId xmlns:a16="http://schemas.microsoft.com/office/drawing/2014/main" id="{9EBA5E2F-D439-46AE-966B-86DA382890CE}"/>
              </a:ext>
            </a:extLst>
          </p:cNvPr>
          <p:cNvSpPr>
            <a:spLocks noChangeArrowheads="1"/>
          </p:cNvSpPr>
          <p:nvPr/>
        </p:nvSpPr>
        <p:spPr bwMode="auto">
          <a:xfrm>
            <a:off x="2124075" y="476250"/>
            <a:ext cx="4321175" cy="7921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１年生教室</a:t>
            </a:r>
          </a:p>
        </p:txBody>
      </p:sp>
      <p:sp>
        <p:nvSpPr>
          <p:cNvPr id="33796" name="テキスト ボックス 4">
            <a:extLst>
              <a:ext uri="{FF2B5EF4-FFF2-40B4-BE49-F238E27FC236}">
                <a16:creationId xmlns:a16="http://schemas.microsoft.com/office/drawing/2014/main" id="{0B6B5FD6-E03A-4EF5-9197-8D53CB24D862}"/>
              </a:ext>
            </a:extLst>
          </p:cNvPr>
          <p:cNvSpPr txBox="1">
            <a:spLocks noChangeArrowheads="1"/>
          </p:cNvSpPr>
          <p:nvPr/>
        </p:nvSpPr>
        <p:spPr bwMode="auto">
          <a:xfrm>
            <a:off x="684213" y="1628775"/>
            <a:ext cx="7920037" cy="449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交流学級の写真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endParaRPr lang="ja-JP" altLang="en-US" sz="4000"/>
          </a:p>
        </p:txBody>
      </p:sp>
      <p:sp>
        <p:nvSpPr>
          <p:cNvPr id="6" name="角丸四角形吹き出し 5">
            <a:extLst>
              <a:ext uri="{FF2B5EF4-FFF2-40B4-BE49-F238E27FC236}">
                <a16:creationId xmlns:a16="http://schemas.microsoft.com/office/drawing/2014/main" id="{9949AA6B-BE68-4EE8-9D00-3EF2D22FE2B3}"/>
              </a:ext>
            </a:extLst>
          </p:cNvPr>
          <p:cNvSpPr/>
          <p:nvPr/>
        </p:nvSpPr>
        <p:spPr>
          <a:xfrm>
            <a:off x="5003800" y="3875088"/>
            <a:ext cx="3186113" cy="2089150"/>
          </a:xfrm>
          <a:prstGeom prst="wedgeRoundRectCallout">
            <a:avLst>
              <a:gd name="adj1" fmla="val -76534"/>
              <a:gd name="adj2" fmla="val -4453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0000"/>
                </a:solidFill>
                <a:latin typeface="HGS創英角ﾎﾟｯﾌﾟ体" panose="040B0A00000000000000" pitchFamily="50" charset="-128"/>
                <a:ea typeface="HGS創英角ﾎﾟｯﾌﾟ体" panose="040B0A00000000000000" pitchFamily="50" charset="-128"/>
              </a:rPr>
              <a:t>児童によっては、</a:t>
            </a:r>
            <a:endParaRPr lang="en-US" altLang="ja-JP" sz="2400" dirty="0">
              <a:solidFill>
                <a:srgbClr val="FF0000"/>
              </a:solidFill>
              <a:latin typeface="HGS創英角ﾎﾟｯﾌﾟ体" panose="040B0A00000000000000" pitchFamily="50" charset="-128"/>
              <a:ea typeface="HGS創英角ﾎﾟｯﾌﾟ体" panose="040B0A00000000000000" pitchFamily="50" charset="-128"/>
            </a:endParaRPr>
          </a:p>
          <a:p>
            <a:pPr algn="ctr">
              <a:defRPr/>
            </a:pPr>
            <a:r>
              <a:rPr lang="ja-JP" altLang="en-US" sz="2400" dirty="0">
                <a:solidFill>
                  <a:srgbClr val="FF0000"/>
                </a:solidFill>
                <a:latin typeface="HGS創英角ﾎﾟｯﾌﾟ体" panose="040B0A00000000000000" pitchFamily="50" charset="-128"/>
                <a:ea typeface="HGS創英角ﾎﾟｯﾌﾟ体" panose="040B0A00000000000000" pitchFamily="50" charset="-128"/>
              </a:rPr>
              <a:t>廊下、ロッカー、トイレなどの情報もあるとよいでしょう。</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a:extLst>
              <a:ext uri="{FF2B5EF4-FFF2-40B4-BE49-F238E27FC236}">
                <a16:creationId xmlns:a16="http://schemas.microsoft.com/office/drawing/2014/main" id="{5D9A6659-2F80-4632-BC75-7622794D450A}"/>
              </a:ext>
            </a:extLst>
          </p:cNvPr>
          <p:cNvSpPr>
            <a:spLocks noChangeArrowheads="1"/>
          </p:cNvSpPr>
          <p:nvPr/>
        </p:nvSpPr>
        <p:spPr bwMode="auto">
          <a:xfrm>
            <a:off x="90488" y="115888"/>
            <a:ext cx="8963025" cy="280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4000" b="1">
                <a:solidFill>
                  <a:srgbClr val="00B050"/>
                </a:solidFill>
              </a:rPr>
              <a:t>※</a:t>
            </a:r>
            <a:r>
              <a:rPr lang="ja-JP" altLang="en-US" sz="4000" b="1">
                <a:solidFill>
                  <a:srgbClr val="00B050"/>
                </a:solidFill>
              </a:rPr>
              <a:t>おまけ情報</a:t>
            </a:r>
            <a:endParaRPr lang="en-US" altLang="ja-JP" sz="4000" b="1">
              <a:solidFill>
                <a:srgbClr val="00B050"/>
              </a:solidFill>
            </a:endParaRPr>
          </a:p>
          <a:p>
            <a:pPr eaLnBrk="1" hangingPunct="1">
              <a:spcBef>
                <a:spcPct val="0"/>
              </a:spcBef>
              <a:buFontTx/>
              <a:buNone/>
            </a:pPr>
            <a:r>
              <a:rPr lang="ja-JP" altLang="en-US" sz="4000" b="1"/>
              <a:t>車で送ってもらうときは</a:t>
            </a:r>
            <a:r>
              <a:rPr lang="en-US" altLang="ja-JP" sz="4000" b="1"/>
              <a:t>…</a:t>
            </a:r>
          </a:p>
          <a:p>
            <a:pPr eaLnBrk="1" hangingPunct="1">
              <a:spcBef>
                <a:spcPct val="0"/>
              </a:spcBef>
              <a:buFontTx/>
              <a:buNone/>
            </a:pPr>
            <a:r>
              <a:rPr lang="ja-JP" altLang="en-US" sz="4000" b="1" u="sng"/>
              <a:t>「〇〇公園」の入り口駐車場</a:t>
            </a:r>
            <a:endParaRPr lang="en-US" altLang="ja-JP" sz="4000" b="1" u="sng"/>
          </a:p>
        </p:txBody>
      </p:sp>
      <p:sp>
        <p:nvSpPr>
          <p:cNvPr id="34819" name="テキスト ボックス 4">
            <a:extLst>
              <a:ext uri="{FF2B5EF4-FFF2-40B4-BE49-F238E27FC236}">
                <a16:creationId xmlns:a16="http://schemas.microsoft.com/office/drawing/2014/main" id="{D9C36A6E-26F9-4109-A0A7-B995F1DC3C83}"/>
              </a:ext>
            </a:extLst>
          </p:cNvPr>
          <p:cNvSpPr txBox="1">
            <a:spLocks noChangeArrowheads="1"/>
          </p:cNvSpPr>
          <p:nvPr/>
        </p:nvSpPr>
        <p:spPr bwMode="auto">
          <a:xfrm>
            <a:off x="971550" y="2636838"/>
            <a:ext cx="6769100" cy="387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必要な写真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r>
              <a:rPr lang="ja-JP" altLang="en-US" sz="4000"/>
              <a:t>　　　　　　　　　　　　　　　　　　　　　　　　　　　　</a:t>
            </a:r>
          </a:p>
        </p:txBody>
      </p:sp>
      <p:sp>
        <p:nvSpPr>
          <p:cNvPr id="2" name="角丸四角形吹き出し 1">
            <a:extLst>
              <a:ext uri="{FF2B5EF4-FFF2-40B4-BE49-F238E27FC236}">
                <a16:creationId xmlns:a16="http://schemas.microsoft.com/office/drawing/2014/main" id="{7E472679-48DE-48C3-BD98-CD7E9A7BA879}"/>
              </a:ext>
            </a:extLst>
          </p:cNvPr>
          <p:cNvSpPr/>
          <p:nvPr/>
        </p:nvSpPr>
        <p:spPr>
          <a:xfrm>
            <a:off x="5867400" y="115888"/>
            <a:ext cx="3186113" cy="2087562"/>
          </a:xfrm>
          <a:prstGeom prst="wedgeRoundRectCallout">
            <a:avLst>
              <a:gd name="adj1" fmla="val -70952"/>
              <a:gd name="adj2" fmla="val 168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0000"/>
                </a:solidFill>
                <a:latin typeface="HGS創英角ﾎﾟｯﾌﾟ体" panose="040B0A00000000000000" pitchFamily="50" charset="-128"/>
                <a:ea typeface="HGS創英角ﾎﾟｯﾌﾟ体" panose="040B0A00000000000000" pitchFamily="50" charset="-128"/>
              </a:rPr>
              <a:t>こういう情報も児童にとっては安心材料になるでしょう。</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9">
            <a:extLst>
              <a:ext uri="{FF2B5EF4-FFF2-40B4-BE49-F238E27FC236}">
                <a16:creationId xmlns:a16="http://schemas.microsoft.com/office/drawing/2014/main" id="{D6C33947-3115-4A41-BE34-08BAE0CF4425}"/>
              </a:ext>
            </a:extLst>
          </p:cNvPr>
          <p:cNvSpPr>
            <a:spLocks noChangeArrowheads="1"/>
          </p:cNvSpPr>
          <p:nvPr/>
        </p:nvSpPr>
        <p:spPr bwMode="auto">
          <a:xfrm>
            <a:off x="684213" y="404813"/>
            <a:ext cx="3024187"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4800" u="sng">
              <a:solidFill>
                <a:schemeClr val="tx2"/>
              </a:solidFill>
            </a:endParaRPr>
          </a:p>
        </p:txBody>
      </p:sp>
      <p:sp>
        <p:nvSpPr>
          <p:cNvPr id="36867" name="テキスト ボックス 3">
            <a:extLst>
              <a:ext uri="{FF2B5EF4-FFF2-40B4-BE49-F238E27FC236}">
                <a16:creationId xmlns:a16="http://schemas.microsoft.com/office/drawing/2014/main" id="{65CECA15-6722-407B-9E5B-2305E9E23096}"/>
              </a:ext>
            </a:extLst>
          </p:cNvPr>
          <p:cNvSpPr txBox="1">
            <a:spLocks noChangeArrowheads="1"/>
          </p:cNvSpPr>
          <p:nvPr/>
        </p:nvSpPr>
        <p:spPr bwMode="auto">
          <a:xfrm>
            <a:off x="468313" y="981075"/>
            <a:ext cx="8424862" cy="707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en-US" altLang="ja-JP" sz="4000"/>
          </a:p>
          <a:p>
            <a:pPr>
              <a:spcBef>
                <a:spcPct val="0"/>
              </a:spcBef>
              <a:buFontTx/>
              <a:buNone/>
            </a:pPr>
            <a:endParaRPr lang="en-US" altLang="ja-JP" sz="1400"/>
          </a:p>
          <a:p>
            <a:pPr>
              <a:spcBef>
                <a:spcPct val="0"/>
              </a:spcBef>
              <a:buFontTx/>
              <a:buNone/>
            </a:pPr>
            <a:r>
              <a:rPr lang="ja-JP" altLang="en-US" sz="4000"/>
              <a:t>中学校は、</a:t>
            </a:r>
            <a:endParaRPr lang="en-US" altLang="ja-JP" sz="4000"/>
          </a:p>
          <a:p>
            <a:pPr>
              <a:spcBef>
                <a:spcPct val="0"/>
              </a:spcBef>
              <a:buFontTx/>
              <a:buNone/>
            </a:pPr>
            <a:r>
              <a:rPr lang="ja-JP" altLang="en-US" sz="4000"/>
              <a:t>広くて迷ってしまうかもしれませんが、</a:t>
            </a:r>
            <a:endParaRPr lang="en-US" altLang="ja-JP" sz="4000"/>
          </a:p>
          <a:p>
            <a:pPr>
              <a:spcBef>
                <a:spcPct val="0"/>
              </a:spcBef>
              <a:buFontTx/>
              <a:buNone/>
            </a:pPr>
            <a:r>
              <a:rPr lang="ja-JP" altLang="en-US" sz="4000"/>
              <a:t>やさしい先生や先輩が</a:t>
            </a:r>
            <a:endParaRPr lang="en-US" altLang="ja-JP" sz="4000"/>
          </a:p>
          <a:p>
            <a:pPr>
              <a:spcBef>
                <a:spcPct val="0"/>
              </a:spcBef>
              <a:buFontTx/>
              <a:buNone/>
            </a:pPr>
            <a:r>
              <a:rPr lang="ja-JP" altLang="en-US" sz="4000"/>
              <a:t>親切に教えてくれます。</a:t>
            </a:r>
            <a:endParaRPr lang="en-US" altLang="ja-JP" sz="4000"/>
          </a:p>
          <a:p>
            <a:pPr>
              <a:spcBef>
                <a:spcPct val="0"/>
              </a:spcBef>
              <a:buFontTx/>
              <a:buNone/>
            </a:pPr>
            <a:endParaRPr lang="en-US" altLang="ja-JP" sz="4000"/>
          </a:p>
          <a:p>
            <a:pPr>
              <a:spcBef>
                <a:spcPct val="0"/>
              </a:spcBef>
              <a:buFontTx/>
              <a:buNone/>
            </a:pPr>
            <a:r>
              <a:rPr lang="ja-JP" altLang="en-US" sz="4000"/>
              <a:t>安心してくださいね。</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4">
            <a:extLst>
              <a:ext uri="{FF2B5EF4-FFF2-40B4-BE49-F238E27FC236}">
                <a16:creationId xmlns:a16="http://schemas.microsoft.com/office/drawing/2014/main" id="{5DD8B0DE-5C90-48EE-A8B6-35A94BB5EF1C}"/>
              </a:ext>
            </a:extLst>
          </p:cNvPr>
          <p:cNvSpPr>
            <a:spLocks noChangeArrowheads="1"/>
          </p:cNvSpPr>
          <p:nvPr/>
        </p:nvSpPr>
        <p:spPr bwMode="auto">
          <a:xfrm>
            <a:off x="611188" y="765175"/>
            <a:ext cx="8785225" cy="4897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800">
                <a:solidFill>
                  <a:schemeClr val="tx2"/>
                </a:solidFill>
              </a:rPr>
              <a:t>　　　　　　　入学式</a:t>
            </a:r>
            <a:endParaRPr lang="en-US" altLang="ja-JP" sz="4800">
              <a:solidFill>
                <a:schemeClr val="tx2"/>
              </a:solidFill>
            </a:endParaRPr>
          </a:p>
          <a:p>
            <a:pPr>
              <a:spcBef>
                <a:spcPct val="0"/>
              </a:spcBef>
              <a:buFontTx/>
              <a:buNone/>
            </a:pPr>
            <a:r>
              <a:rPr lang="ja-JP" altLang="en-US" sz="4800">
                <a:solidFill>
                  <a:schemeClr val="tx2"/>
                </a:solidFill>
              </a:rPr>
              <a:t>　　　　</a:t>
            </a:r>
            <a:r>
              <a:rPr lang="en-US" altLang="ja-JP" sz="4800">
                <a:solidFill>
                  <a:schemeClr val="tx2"/>
                </a:solidFill>
              </a:rPr>
              <a:t>4</a:t>
            </a:r>
            <a:r>
              <a:rPr lang="ja-JP" altLang="en-US" sz="4800">
                <a:solidFill>
                  <a:schemeClr val="tx2"/>
                </a:solidFill>
              </a:rPr>
              <a:t>月〇日　〇曜日</a:t>
            </a:r>
            <a:endParaRPr lang="en-US" altLang="ja-JP" sz="4800">
              <a:solidFill>
                <a:schemeClr val="tx2"/>
              </a:solidFill>
            </a:endParaRPr>
          </a:p>
          <a:p>
            <a:pPr>
              <a:spcBef>
                <a:spcPct val="0"/>
              </a:spcBef>
              <a:buFontTx/>
              <a:buNone/>
            </a:pPr>
            <a:endParaRPr lang="en-US" altLang="ja-JP" sz="4800">
              <a:solidFill>
                <a:schemeClr val="tx2"/>
              </a:solidFill>
            </a:endParaRPr>
          </a:p>
          <a:p>
            <a:pPr>
              <a:spcBef>
                <a:spcPct val="0"/>
              </a:spcBef>
              <a:buFontTx/>
              <a:buNone/>
            </a:pPr>
            <a:r>
              <a:rPr lang="ja-JP" altLang="en-US" sz="4800">
                <a:solidFill>
                  <a:schemeClr val="tx2"/>
                </a:solidFill>
              </a:rPr>
              <a:t>　　さあ！いよいよ中学生！</a:t>
            </a:r>
            <a:endParaRPr lang="en-US" altLang="ja-JP" sz="4800">
              <a:solidFill>
                <a:schemeClr val="tx2"/>
              </a:solidFill>
            </a:endParaRPr>
          </a:p>
          <a:p>
            <a:pPr>
              <a:spcBef>
                <a:spcPct val="0"/>
              </a:spcBef>
              <a:buFontTx/>
              <a:buNone/>
            </a:pPr>
            <a:r>
              <a:rPr lang="ja-JP" altLang="en-US" sz="4800">
                <a:solidFill>
                  <a:schemeClr val="tx2"/>
                </a:solidFill>
              </a:rPr>
              <a:t>　　　　　がんばるぞー</a:t>
            </a:r>
            <a:r>
              <a:rPr lang="en-US" altLang="ja-JP" sz="4800">
                <a:solidFill>
                  <a:schemeClr val="tx2"/>
                </a:solidFill>
              </a:rPr>
              <a:t>‼</a:t>
            </a:r>
          </a:p>
          <a:p>
            <a:pPr>
              <a:spcBef>
                <a:spcPct val="0"/>
              </a:spcBef>
              <a:buFontTx/>
              <a:buNone/>
            </a:pPr>
            <a:endParaRPr lang="en-US" altLang="ja-JP" sz="4800">
              <a:solidFill>
                <a:schemeClr val="tx2"/>
              </a:solidFill>
            </a:endParaRPr>
          </a:p>
          <a:p>
            <a:pPr>
              <a:spcBef>
                <a:spcPct val="0"/>
              </a:spcBef>
              <a:buFontTx/>
              <a:buNone/>
            </a:pPr>
            <a:endParaRPr lang="en-US" altLang="ja-JP" sz="4800">
              <a:solidFill>
                <a:schemeClr val="tx2"/>
              </a:solidFill>
            </a:endParaRPr>
          </a:p>
        </p:txBody>
      </p:sp>
      <p:pic>
        <p:nvPicPr>
          <p:cNvPr id="37891" name="図 1">
            <a:extLst>
              <a:ext uri="{FF2B5EF4-FFF2-40B4-BE49-F238E27FC236}">
                <a16:creationId xmlns:a16="http://schemas.microsoft.com/office/drawing/2014/main" id="{C436976C-7F93-4DE9-B88C-3108FC0AB4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4532313"/>
            <a:ext cx="201612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49EF6A1D-5ACA-44AD-9B9C-7DE23B264AD7}"/>
              </a:ext>
            </a:extLst>
          </p:cNvPr>
          <p:cNvSpPr>
            <a:spLocks noChangeArrowheads="1"/>
          </p:cNvSpPr>
          <p:nvPr/>
        </p:nvSpPr>
        <p:spPr bwMode="auto">
          <a:xfrm>
            <a:off x="971550" y="750888"/>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t>中学校ってどんなところ？</a:t>
            </a:r>
          </a:p>
        </p:txBody>
      </p:sp>
      <p:sp>
        <p:nvSpPr>
          <p:cNvPr id="6147" name="Rectangle 6">
            <a:extLst>
              <a:ext uri="{FF2B5EF4-FFF2-40B4-BE49-F238E27FC236}">
                <a16:creationId xmlns:a16="http://schemas.microsoft.com/office/drawing/2014/main" id="{4081858C-7B7C-4CD7-A34F-F77E82F738D6}"/>
              </a:ext>
            </a:extLst>
          </p:cNvPr>
          <p:cNvSpPr>
            <a:spLocks noChangeArrowheads="1"/>
          </p:cNvSpPr>
          <p:nvPr/>
        </p:nvSpPr>
        <p:spPr bwMode="auto">
          <a:xfrm>
            <a:off x="2700338" y="1282700"/>
            <a:ext cx="3452812"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t>校舎編</a:t>
            </a:r>
          </a:p>
        </p:txBody>
      </p:sp>
      <p:sp>
        <p:nvSpPr>
          <p:cNvPr id="6148" name="テキスト ボックス 1">
            <a:extLst>
              <a:ext uri="{FF2B5EF4-FFF2-40B4-BE49-F238E27FC236}">
                <a16:creationId xmlns:a16="http://schemas.microsoft.com/office/drawing/2014/main" id="{03261490-AB68-4282-8990-925997D32BF1}"/>
              </a:ext>
            </a:extLst>
          </p:cNvPr>
          <p:cNvSpPr txBox="1">
            <a:spLocks noChangeArrowheads="1"/>
          </p:cNvSpPr>
          <p:nvPr/>
        </p:nvSpPr>
        <p:spPr bwMode="auto">
          <a:xfrm>
            <a:off x="1403350" y="2711450"/>
            <a:ext cx="7848600" cy="566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400"/>
              <a:t>『</a:t>
            </a:r>
            <a:r>
              <a:rPr lang="ja-JP" altLang="en-US" sz="1800"/>
              <a:t>　　　　　　　　　　　　　　　　　　　　　　　　　　　　　　　　　　　　　　　　　　　　　</a:t>
            </a:r>
            <a:endParaRPr lang="en-US" altLang="ja-JP" sz="1800"/>
          </a:p>
          <a:p>
            <a:pPr>
              <a:spcBef>
                <a:spcPct val="0"/>
              </a:spcBef>
              <a:buFontTx/>
              <a:buNone/>
            </a:pPr>
            <a:endParaRPr lang="en-US" altLang="ja-JP" sz="1800"/>
          </a:p>
          <a:p>
            <a:pPr>
              <a:spcBef>
                <a:spcPct val="0"/>
              </a:spcBef>
              <a:buFontTx/>
              <a:buNone/>
            </a:pPr>
            <a:endParaRPr lang="en-US" altLang="ja-JP" sz="1800"/>
          </a:p>
          <a:p>
            <a:pPr>
              <a:spcBef>
                <a:spcPct val="0"/>
              </a:spcBef>
              <a:buFontTx/>
              <a:buNone/>
            </a:pPr>
            <a:endParaRPr lang="en-US" altLang="ja-JP" sz="1800"/>
          </a:p>
          <a:p>
            <a:pPr>
              <a:spcBef>
                <a:spcPct val="0"/>
              </a:spcBef>
              <a:buFontTx/>
              <a:buNone/>
            </a:pPr>
            <a:endParaRPr lang="en-US" altLang="ja-JP" sz="2000"/>
          </a:p>
          <a:p>
            <a:pPr>
              <a:spcBef>
                <a:spcPct val="0"/>
              </a:spcBef>
              <a:buFontTx/>
              <a:buNone/>
            </a:pPr>
            <a:r>
              <a:rPr lang="ja-JP" altLang="en-US" sz="2000"/>
              <a:t>　　</a:t>
            </a:r>
            <a:r>
              <a:rPr lang="en-US" altLang="ja-JP"/>
              <a:t>※</a:t>
            </a:r>
            <a:r>
              <a:rPr lang="ja-JP" altLang="en-US"/>
              <a:t>中学校の全体像の写真を</a:t>
            </a:r>
            <a:endParaRPr lang="en-US" altLang="ja-JP"/>
          </a:p>
          <a:p>
            <a:pPr>
              <a:spcBef>
                <a:spcPct val="0"/>
              </a:spcBef>
              <a:buFontTx/>
              <a:buNone/>
            </a:pPr>
            <a:r>
              <a:rPr lang="ja-JP" altLang="en-US"/>
              <a:t>　　　　　　入れてください</a:t>
            </a:r>
            <a:endParaRPr lang="en-US" altLang="ja-JP"/>
          </a:p>
          <a:p>
            <a:pPr>
              <a:spcBef>
                <a:spcPct val="0"/>
              </a:spcBef>
              <a:buFontTx/>
              <a:buNone/>
            </a:pPr>
            <a:r>
              <a:rPr lang="ja-JP" altLang="en-US"/>
              <a:t>　　　</a:t>
            </a:r>
            <a:endParaRPr lang="en-US" altLang="ja-JP" sz="4400"/>
          </a:p>
          <a:p>
            <a:pPr>
              <a:spcBef>
                <a:spcPct val="0"/>
              </a:spcBef>
              <a:buFontTx/>
              <a:buNone/>
            </a:pPr>
            <a:r>
              <a:rPr lang="ja-JP" altLang="en-US" sz="4400"/>
              <a:t>　　　　　　　　　　　　　　　　　　</a:t>
            </a:r>
            <a:r>
              <a:rPr lang="en-US" altLang="ja-JP" sz="4400"/>
              <a:t>』</a:t>
            </a:r>
            <a:endParaRPr lang="en-US" altLang="ja-JP" sz="1800"/>
          </a:p>
          <a:p>
            <a:pPr>
              <a:spcBef>
                <a:spcPct val="0"/>
              </a:spcBef>
              <a:buFontTx/>
              <a:buNone/>
            </a:pPr>
            <a:endParaRPr lang="en-US" altLang="ja-JP" sz="1800"/>
          </a:p>
          <a:p>
            <a:pPr>
              <a:spcBef>
                <a:spcPct val="0"/>
              </a:spcBef>
              <a:buFontTx/>
              <a:buNone/>
            </a:pPr>
            <a:endParaRPr lang="en-US" altLang="ja-JP" sz="1800"/>
          </a:p>
          <a:p>
            <a:pPr>
              <a:spcBef>
                <a:spcPct val="0"/>
              </a:spcBef>
              <a:buFontTx/>
              <a:buNone/>
            </a:pPr>
            <a:endParaRPr lang="en-US" altLang="ja-JP" sz="1800"/>
          </a:p>
          <a:p>
            <a:pPr>
              <a:spcBef>
                <a:spcPct val="0"/>
              </a:spcBef>
              <a:buFontTx/>
              <a:buNone/>
            </a:pPr>
            <a:endParaRPr lang="en-US" altLang="ja-JP" sz="1800"/>
          </a:p>
          <a:p>
            <a:pPr>
              <a:spcBef>
                <a:spcPct val="0"/>
              </a:spcBef>
              <a:buFontTx/>
              <a:buNone/>
            </a:pPr>
            <a:r>
              <a:rPr lang="ja-JP" altLang="en-US" sz="1800"/>
              <a:t>　　　　　　　　　　　　　　　　　　　　　　　　　　　　　　　　　　　　　　　　　　　　</a:t>
            </a:r>
            <a:r>
              <a:rPr lang="ja-JP" altLang="en-US"/>
              <a:t>　　　　　　　　　　　　　　　　　　　　　　　　　　　　　　　　　　　　　</a:t>
            </a:r>
            <a:endParaRPr lang="en-US" altLang="ja-JP"/>
          </a:p>
        </p:txBody>
      </p:sp>
      <p:sp>
        <p:nvSpPr>
          <p:cNvPr id="6149" name="Rectangle 6">
            <a:extLst>
              <a:ext uri="{FF2B5EF4-FFF2-40B4-BE49-F238E27FC236}">
                <a16:creationId xmlns:a16="http://schemas.microsoft.com/office/drawing/2014/main" id="{A9197FDB-9C29-4B46-9DE3-229188F8127F}"/>
              </a:ext>
            </a:extLst>
          </p:cNvPr>
          <p:cNvSpPr>
            <a:spLocks noChangeArrowheads="1"/>
          </p:cNvSpPr>
          <p:nvPr/>
        </p:nvSpPr>
        <p:spPr bwMode="auto">
          <a:xfrm>
            <a:off x="-684213" y="0"/>
            <a:ext cx="648176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4000"/>
              <a:t>4</a:t>
            </a:r>
            <a:r>
              <a:rPr lang="ja-JP" altLang="en-US" sz="4000"/>
              <a:t>月から中学生！</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a:extLst>
              <a:ext uri="{FF2B5EF4-FFF2-40B4-BE49-F238E27FC236}">
                <a16:creationId xmlns:a16="http://schemas.microsoft.com/office/drawing/2014/main" id="{892CD4E6-04E9-421F-9446-F61E39E7661B}"/>
              </a:ext>
            </a:extLst>
          </p:cNvPr>
          <p:cNvSpPr>
            <a:spLocks noChangeArrowheads="1"/>
          </p:cNvSpPr>
          <p:nvPr/>
        </p:nvSpPr>
        <p:spPr bwMode="auto">
          <a:xfrm>
            <a:off x="611188" y="1557338"/>
            <a:ext cx="79930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6000" b="1">
                <a:solidFill>
                  <a:schemeClr val="tx2"/>
                </a:solidFill>
              </a:rPr>
              <a:t>もうすぐ、</a:t>
            </a:r>
            <a:r>
              <a:rPr lang="ja-JP" altLang="en-US" sz="6000" b="1">
                <a:solidFill>
                  <a:srgbClr val="3399FF"/>
                </a:solidFill>
              </a:rPr>
              <a:t>〇○小学校</a:t>
            </a:r>
            <a:r>
              <a:rPr lang="ja-JP" altLang="en-US" sz="6000" b="1">
                <a:solidFill>
                  <a:schemeClr val="tx2"/>
                </a:solidFill>
              </a:rPr>
              <a:t>を卒業して、</a:t>
            </a:r>
            <a:r>
              <a:rPr lang="ja-JP" altLang="en-US" sz="6000" b="1">
                <a:solidFill>
                  <a:srgbClr val="FF0066"/>
                </a:solidFill>
              </a:rPr>
              <a:t>●●中学校</a:t>
            </a:r>
            <a:r>
              <a:rPr lang="ja-JP" altLang="en-US" sz="6000" b="1">
                <a:solidFill>
                  <a:schemeClr val="tx2"/>
                </a:solidFill>
              </a:rPr>
              <a:t>へ行きます。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a:extLst>
              <a:ext uri="{FF2B5EF4-FFF2-40B4-BE49-F238E27FC236}">
                <a16:creationId xmlns:a16="http://schemas.microsoft.com/office/drawing/2014/main" id="{C7B1F6FA-A0D4-40FF-A3C2-F7E908524D97}"/>
              </a:ext>
            </a:extLst>
          </p:cNvPr>
          <p:cNvSpPr>
            <a:spLocks noChangeArrowheads="1"/>
          </p:cNvSpPr>
          <p:nvPr/>
        </p:nvSpPr>
        <p:spPr bwMode="auto">
          <a:xfrm>
            <a:off x="611188" y="1557338"/>
            <a:ext cx="7993062"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6000" b="1">
                <a:solidFill>
                  <a:srgbClr val="FF0066"/>
                </a:solidFill>
              </a:rPr>
              <a:t>●●中学校</a:t>
            </a:r>
            <a:r>
              <a:rPr lang="ja-JP" altLang="en-US" sz="6000" b="1">
                <a:solidFill>
                  <a:schemeClr val="tx2"/>
                </a:solidFill>
              </a:rPr>
              <a:t>の校舎を</a:t>
            </a:r>
            <a:endParaRPr lang="en-US" altLang="ja-JP" sz="6000" b="1">
              <a:solidFill>
                <a:schemeClr val="tx2"/>
              </a:solidFill>
            </a:endParaRPr>
          </a:p>
          <a:p>
            <a:pPr eaLnBrk="1" hangingPunct="1">
              <a:spcBef>
                <a:spcPct val="0"/>
              </a:spcBef>
              <a:buFontTx/>
              <a:buNone/>
            </a:pPr>
            <a:r>
              <a:rPr lang="ja-JP" altLang="en-US" sz="6000" b="1">
                <a:solidFill>
                  <a:schemeClr val="tx2"/>
                </a:solidFill>
              </a:rPr>
              <a:t>みてみましょう！</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a:extLst>
              <a:ext uri="{FF2B5EF4-FFF2-40B4-BE49-F238E27FC236}">
                <a16:creationId xmlns:a16="http://schemas.microsoft.com/office/drawing/2014/main" id="{D6F9DC69-B77B-49DD-8432-54273CE22C0E}"/>
              </a:ext>
            </a:extLst>
          </p:cNvPr>
          <p:cNvSpPr>
            <a:spLocks noChangeArrowheads="1"/>
          </p:cNvSpPr>
          <p:nvPr/>
        </p:nvSpPr>
        <p:spPr bwMode="auto">
          <a:xfrm>
            <a:off x="323850" y="109538"/>
            <a:ext cx="6091238" cy="1185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b="1" u="sng"/>
              <a:t>正門からみたところ</a:t>
            </a:r>
          </a:p>
        </p:txBody>
      </p:sp>
      <p:sp>
        <p:nvSpPr>
          <p:cNvPr id="10243" name="テキスト ボックス 1">
            <a:extLst>
              <a:ext uri="{FF2B5EF4-FFF2-40B4-BE49-F238E27FC236}">
                <a16:creationId xmlns:a16="http://schemas.microsoft.com/office/drawing/2014/main" id="{C17C23BA-17B8-4FF6-955A-C0D0E49982A1}"/>
              </a:ext>
            </a:extLst>
          </p:cNvPr>
          <p:cNvSpPr txBox="1">
            <a:spLocks noChangeArrowheads="1"/>
          </p:cNvSpPr>
          <p:nvPr/>
        </p:nvSpPr>
        <p:spPr bwMode="auto">
          <a:xfrm>
            <a:off x="1042988" y="1295400"/>
            <a:ext cx="7345362"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4000"/>
              <a:t>「</a:t>
            </a:r>
            <a:endParaRPr lang="en-US" altLang="ja-JP" sz="4000"/>
          </a:p>
          <a:p>
            <a:pPr>
              <a:spcBef>
                <a:spcPct val="0"/>
              </a:spcBef>
              <a:buFontTx/>
              <a:buNone/>
            </a:pPr>
            <a:endParaRPr lang="en-US" altLang="ja-JP" sz="4000"/>
          </a:p>
          <a:p>
            <a:pPr>
              <a:spcBef>
                <a:spcPct val="0"/>
              </a:spcBef>
              <a:buFontTx/>
              <a:buNone/>
            </a:pPr>
            <a:r>
              <a:rPr lang="ja-JP" altLang="en-US" sz="4000"/>
              <a:t>　　中学校を正門</a:t>
            </a:r>
            <a:endParaRPr lang="en-US" altLang="ja-JP" sz="4000"/>
          </a:p>
          <a:p>
            <a:pPr>
              <a:spcBef>
                <a:spcPct val="0"/>
              </a:spcBef>
              <a:buFontTx/>
              <a:buNone/>
            </a:pPr>
            <a:r>
              <a:rPr lang="ja-JP" altLang="en-US" sz="4000"/>
              <a:t>　　　　　　　あたりから見た写真</a:t>
            </a:r>
            <a:endParaRPr lang="en-US" altLang="ja-JP" sz="4000"/>
          </a:p>
          <a:p>
            <a:pPr>
              <a:spcBef>
                <a:spcPct val="0"/>
              </a:spcBef>
              <a:buFontTx/>
              <a:buNone/>
            </a:pPr>
            <a:r>
              <a:rPr lang="ja-JP" altLang="en-US" sz="4000"/>
              <a:t>　　</a:t>
            </a:r>
            <a:r>
              <a:rPr lang="en-US" altLang="ja-JP" sz="1800"/>
              <a:t>※</a:t>
            </a:r>
            <a:r>
              <a:rPr lang="ja-JP" altLang="en-US" sz="1800"/>
              <a:t>生徒が正門から入って登校したときにみえる風景がよい。</a:t>
            </a:r>
            <a:endParaRPr lang="en-US" altLang="ja-JP" sz="1800"/>
          </a:p>
          <a:p>
            <a:pPr>
              <a:spcBef>
                <a:spcPct val="0"/>
              </a:spcBef>
              <a:buFontTx/>
              <a:buNone/>
            </a:pPr>
            <a:endParaRPr lang="en-US" altLang="ja-JP" sz="4000"/>
          </a:p>
          <a:p>
            <a:pPr>
              <a:spcBef>
                <a:spcPct val="0"/>
              </a:spcBef>
              <a:buFontTx/>
              <a:buNone/>
            </a:pPr>
            <a:r>
              <a:rPr lang="ja-JP" altLang="en-US" sz="400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06056F3A-1ACC-4980-8BF1-FB73628F12A8}"/>
              </a:ext>
            </a:extLst>
          </p:cNvPr>
          <p:cNvSpPr>
            <a:spLocks noChangeArrowheads="1"/>
          </p:cNvSpPr>
          <p:nvPr/>
        </p:nvSpPr>
        <p:spPr bwMode="auto">
          <a:xfrm>
            <a:off x="250825" y="260350"/>
            <a:ext cx="8642350"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校舎は、上からみるとこんな形をしています。</a:t>
            </a:r>
          </a:p>
        </p:txBody>
      </p:sp>
      <p:sp>
        <p:nvSpPr>
          <p:cNvPr id="2" name="正方形/長方形 1">
            <a:extLst>
              <a:ext uri="{FF2B5EF4-FFF2-40B4-BE49-F238E27FC236}">
                <a16:creationId xmlns:a16="http://schemas.microsoft.com/office/drawing/2014/main" id="{87D78C3F-D025-48FF-B180-21AABB08A274}"/>
              </a:ext>
            </a:extLst>
          </p:cNvPr>
          <p:cNvSpPr/>
          <p:nvPr/>
        </p:nvSpPr>
        <p:spPr>
          <a:xfrm>
            <a:off x="1331913" y="2017713"/>
            <a:ext cx="6769100" cy="1223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 name="正方形/長方形 2">
            <a:extLst>
              <a:ext uri="{FF2B5EF4-FFF2-40B4-BE49-F238E27FC236}">
                <a16:creationId xmlns:a16="http://schemas.microsoft.com/office/drawing/2014/main" id="{A0F073D2-1184-4C02-A1D7-3BAF6F291D63}"/>
              </a:ext>
            </a:extLst>
          </p:cNvPr>
          <p:cNvSpPr/>
          <p:nvPr/>
        </p:nvSpPr>
        <p:spPr>
          <a:xfrm>
            <a:off x="1331913" y="3213100"/>
            <a:ext cx="1117600" cy="15986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 name="正方形/長方形 6">
            <a:extLst>
              <a:ext uri="{FF2B5EF4-FFF2-40B4-BE49-F238E27FC236}">
                <a16:creationId xmlns:a16="http://schemas.microsoft.com/office/drawing/2014/main" id="{ACBE91D2-40F4-4FAE-AF21-239F395A6281}"/>
              </a:ext>
            </a:extLst>
          </p:cNvPr>
          <p:cNvSpPr/>
          <p:nvPr/>
        </p:nvSpPr>
        <p:spPr>
          <a:xfrm>
            <a:off x="1331913" y="4802188"/>
            <a:ext cx="6840537" cy="1223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270" name="Rectangle 5">
            <a:extLst>
              <a:ext uri="{FF2B5EF4-FFF2-40B4-BE49-F238E27FC236}">
                <a16:creationId xmlns:a16="http://schemas.microsoft.com/office/drawing/2014/main" id="{3257D1A0-3697-418F-BF07-9F0D57BBAD87}"/>
              </a:ext>
            </a:extLst>
          </p:cNvPr>
          <p:cNvSpPr>
            <a:spLocks noChangeArrowheads="1"/>
          </p:cNvSpPr>
          <p:nvPr/>
        </p:nvSpPr>
        <p:spPr bwMode="auto">
          <a:xfrm>
            <a:off x="2555875" y="1771650"/>
            <a:ext cx="5545138"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a:solidFill>
                  <a:schemeClr val="tx2"/>
                </a:solidFill>
              </a:rPr>
              <a:t>特別教室がある棟</a:t>
            </a:r>
          </a:p>
        </p:txBody>
      </p:sp>
      <p:sp>
        <p:nvSpPr>
          <p:cNvPr id="11271" name="Rectangle 5">
            <a:extLst>
              <a:ext uri="{FF2B5EF4-FFF2-40B4-BE49-F238E27FC236}">
                <a16:creationId xmlns:a16="http://schemas.microsoft.com/office/drawing/2014/main" id="{59817AA4-032C-448C-8FDC-F357009518BC}"/>
              </a:ext>
            </a:extLst>
          </p:cNvPr>
          <p:cNvSpPr>
            <a:spLocks noChangeArrowheads="1"/>
          </p:cNvSpPr>
          <p:nvPr/>
        </p:nvSpPr>
        <p:spPr bwMode="auto">
          <a:xfrm>
            <a:off x="4281488" y="3224213"/>
            <a:ext cx="1843087"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a:solidFill>
                  <a:schemeClr val="tx2"/>
                </a:solidFill>
              </a:rPr>
              <a:t>中庭</a:t>
            </a:r>
          </a:p>
        </p:txBody>
      </p:sp>
      <p:sp>
        <p:nvSpPr>
          <p:cNvPr id="11272" name="Rectangle 5">
            <a:extLst>
              <a:ext uri="{FF2B5EF4-FFF2-40B4-BE49-F238E27FC236}">
                <a16:creationId xmlns:a16="http://schemas.microsoft.com/office/drawing/2014/main" id="{7E481210-9718-430A-8352-FECBC9AF048F}"/>
              </a:ext>
            </a:extLst>
          </p:cNvPr>
          <p:cNvSpPr>
            <a:spLocks noChangeArrowheads="1"/>
          </p:cNvSpPr>
          <p:nvPr/>
        </p:nvSpPr>
        <p:spPr bwMode="auto">
          <a:xfrm>
            <a:off x="2486025" y="4624388"/>
            <a:ext cx="6337300"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a:solidFill>
                  <a:schemeClr val="tx2"/>
                </a:solidFill>
              </a:rPr>
              <a:t>教室や玄関がある棟</a:t>
            </a:r>
          </a:p>
        </p:txBody>
      </p:sp>
      <p:sp>
        <p:nvSpPr>
          <p:cNvPr id="11" name="正方形/長方形 10">
            <a:extLst>
              <a:ext uri="{FF2B5EF4-FFF2-40B4-BE49-F238E27FC236}">
                <a16:creationId xmlns:a16="http://schemas.microsoft.com/office/drawing/2014/main" id="{51146376-13F4-4DC9-A601-997D03D247DF}"/>
              </a:ext>
            </a:extLst>
          </p:cNvPr>
          <p:cNvSpPr/>
          <p:nvPr/>
        </p:nvSpPr>
        <p:spPr>
          <a:xfrm>
            <a:off x="6948488" y="3213100"/>
            <a:ext cx="317500" cy="1571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274" name="Rectangle 5">
            <a:extLst>
              <a:ext uri="{FF2B5EF4-FFF2-40B4-BE49-F238E27FC236}">
                <a16:creationId xmlns:a16="http://schemas.microsoft.com/office/drawing/2014/main" id="{B9A6EC79-CE03-4D2C-945A-667776B83EE2}"/>
              </a:ext>
            </a:extLst>
          </p:cNvPr>
          <p:cNvSpPr>
            <a:spLocks noChangeArrowheads="1"/>
          </p:cNvSpPr>
          <p:nvPr/>
        </p:nvSpPr>
        <p:spPr bwMode="auto">
          <a:xfrm>
            <a:off x="6448425" y="3616325"/>
            <a:ext cx="1635125" cy="67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chemeClr val="tx2"/>
                </a:solidFill>
              </a:rPr>
              <a:t>渡り廊下</a:t>
            </a:r>
          </a:p>
        </p:txBody>
      </p:sp>
      <p:sp>
        <p:nvSpPr>
          <p:cNvPr id="11275" name="Rectangle 5">
            <a:extLst>
              <a:ext uri="{FF2B5EF4-FFF2-40B4-BE49-F238E27FC236}">
                <a16:creationId xmlns:a16="http://schemas.microsoft.com/office/drawing/2014/main" id="{F811ACF8-6E45-477F-8898-58B4D468E2E2}"/>
              </a:ext>
            </a:extLst>
          </p:cNvPr>
          <p:cNvSpPr>
            <a:spLocks noChangeArrowheads="1"/>
          </p:cNvSpPr>
          <p:nvPr/>
        </p:nvSpPr>
        <p:spPr bwMode="auto">
          <a:xfrm>
            <a:off x="1331913" y="3470275"/>
            <a:ext cx="1117600" cy="118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chemeClr val="tx2"/>
                </a:solidFill>
              </a:rPr>
              <a:t>保健室</a:t>
            </a:r>
            <a:endParaRPr lang="en-US" altLang="ja-JP" sz="2000">
              <a:solidFill>
                <a:schemeClr val="tx2"/>
              </a:solidFill>
            </a:endParaRPr>
          </a:p>
          <a:p>
            <a:pPr algn="ctr" eaLnBrk="1" hangingPunct="1">
              <a:spcBef>
                <a:spcPct val="0"/>
              </a:spcBef>
              <a:buFontTx/>
              <a:buNone/>
            </a:pPr>
            <a:r>
              <a:rPr lang="ja-JP" altLang="en-US" sz="2000">
                <a:solidFill>
                  <a:schemeClr val="tx2"/>
                </a:solidFill>
              </a:rPr>
              <a:t>職員室</a:t>
            </a:r>
            <a:endParaRPr lang="en-US" altLang="ja-JP" sz="2000">
              <a:solidFill>
                <a:schemeClr val="tx2"/>
              </a:solidFill>
            </a:endParaRPr>
          </a:p>
          <a:p>
            <a:pPr algn="ctr" eaLnBrk="1" hangingPunct="1">
              <a:spcBef>
                <a:spcPct val="0"/>
              </a:spcBef>
              <a:buFontTx/>
              <a:buNone/>
            </a:pPr>
            <a:r>
              <a:rPr lang="ja-JP" altLang="en-US" sz="2000">
                <a:solidFill>
                  <a:schemeClr val="tx2"/>
                </a:solidFill>
              </a:rPr>
              <a:t>がある</a:t>
            </a:r>
            <a:endParaRPr lang="en-US" altLang="ja-JP" sz="2000">
              <a:solidFill>
                <a:schemeClr val="tx2"/>
              </a:solidFill>
            </a:endParaRPr>
          </a:p>
          <a:p>
            <a:pPr algn="ctr" eaLnBrk="1" hangingPunct="1">
              <a:spcBef>
                <a:spcPct val="0"/>
              </a:spcBef>
              <a:buFontTx/>
              <a:buNone/>
            </a:pPr>
            <a:r>
              <a:rPr lang="ja-JP" altLang="en-US" sz="2000">
                <a:solidFill>
                  <a:schemeClr val="tx2"/>
                </a:solidFill>
              </a:rPr>
              <a:t>棟</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8550C620-5CB2-41A7-BFB2-443963B2EDBA}"/>
              </a:ext>
            </a:extLst>
          </p:cNvPr>
          <p:cNvSpPr>
            <a:spLocks noChangeArrowheads="1"/>
          </p:cNvSpPr>
          <p:nvPr/>
        </p:nvSpPr>
        <p:spPr bwMode="auto">
          <a:xfrm>
            <a:off x="317500" y="127000"/>
            <a:ext cx="8642350" cy="74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ほかにもこんな施設があります。</a:t>
            </a:r>
          </a:p>
        </p:txBody>
      </p:sp>
      <p:sp>
        <p:nvSpPr>
          <p:cNvPr id="2" name="正方形/長方形 1">
            <a:extLst>
              <a:ext uri="{FF2B5EF4-FFF2-40B4-BE49-F238E27FC236}">
                <a16:creationId xmlns:a16="http://schemas.microsoft.com/office/drawing/2014/main" id="{60752456-80C1-48A2-942A-61764ACCC846}"/>
              </a:ext>
            </a:extLst>
          </p:cNvPr>
          <p:cNvSpPr/>
          <p:nvPr/>
        </p:nvSpPr>
        <p:spPr>
          <a:xfrm>
            <a:off x="2124075" y="2081213"/>
            <a:ext cx="6769100" cy="1223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 name="正方形/長方形 2">
            <a:extLst>
              <a:ext uri="{FF2B5EF4-FFF2-40B4-BE49-F238E27FC236}">
                <a16:creationId xmlns:a16="http://schemas.microsoft.com/office/drawing/2014/main" id="{18DE4602-827F-4C76-BD5B-BB5BB9E91B5C}"/>
              </a:ext>
            </a:extLst>
          </p:cNvPr>
          <p:cNvSpPr/>
          <p:nvPr/>
        </p:nvSpPr>
        <p:spPr>
          <a:xfrm>
            <a:off x="2124075" y="3275013"/>
            <a:ext cx="1152525" cy="15065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7" name="正方形/長方形 6">
            <a:extLst>
              <a:ext uri="{FF2B5EF4-FFF2-40B4-BE49-F238E27FC236}">
                <a16:creationId xmlns:a16="http://schemas.microsoft.com/office/drawing/2014/main" id="{4BEFA3B4-4059-4B6E-BDFA-5472DFA71D68}"/>
              </a:ext>
            </a:extLst>
          </p:cNvPr>
          <p:cNvSpPr/>
          <p:nvPr/>
        </p:nvSpPr>
        <p:spPr>
          <a:xfrm>
            <a:off x="2124075" y="4781550"/>
            <a:ext cx="6769100" cy="1223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294" name="Rectangle 5">
            <a:extLst>
              <a:ext uri="{FF2B5EF4-FFF2-40B4-BE49-F238E27FC236}">
                <a16:creationId xmlns:a16="http://schemas.microsoft.com/office/drawing/2014/main" id="{75365177-FDE6-4FC5-BB63-B0773A9BD4F8}"/>
              </a:ext>
            </a:extLst>
          </p:cNvPr>
          <p:cNvSpPr>
            <a:spLocks noChangeArrowheads="1"/>
          </p:cNvSpPr>
          <p:nvPr/>
        </p:nvSpPr>
        <p:spPr bwMode="auto">
          <a:xfrm>
            <a:off x="3203575" y="1868488"/>
            <a:ext cx="5545138"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a:solidFill>
                  <a:schemeClr val="tx2"/>
                </a:solidFill>
              </a:rPr>
              <a:t>特別教室がある棟</a:t>
            </a:r>
          </a:p>
        </p:txBody>
      </p:sp>
      <p:sp>
        <p:nvSpPr>
          <p:cNvPr id="12295" name="Rectangle 5">
            <a:extLst>
              <a:ext uri="{FF2B5EF4-FFF2-40B4-BE49-F238E27FC236}">
                <a16:creationId xmlns:a16="http://schemas.microsoft.com/office/drawing/2014/main" id="{B5297F81-D757-4190-926E-EE145469CC02}"/>
              </a:ext>
            </a:extLst>
          </p:cNvPr>
          <p:cNvSpPr>
            <a:spLocks noChangeArrowheads="1"/>
          </p:cNvSpPr>
          <p:nvPr/>
        </p:nvSpPr>
        <p:spPr bwMode="auto">
          <a:xfrm>
            <a:off x="5145088" y="3275013"/>
            <a:ext cx="1843087"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a:solidFill>
                  <a:schemeClr val="tx2"/>
                </a:solidFill>
              </a:rPr>
              <a:t>中庭</a:t>
            </a:r>
          </a:p>
        </p:txBody>
      </p:sp>
      <p:sp>
        <p:nvSpPr>
          <p:cNvPr id="12296" name="Rectangle 5">
            <a:extLst>
              <a:ext uri="{FF2B5EF4-FFF2-40B4-BE49-F238E27FC236}">
                <a16:creationId xmlns:a16="http://schemas.microsoft.com/office/drawing/2014/main" id="{0179A15D-3644-489B-8D0D-46003D7C29E6}"/>
              </a:ext>
            </a:extLst>
          </p:cNvPr>
          <p:cNvSpPr>
            <a:spLocks noChangeArrowheads="1"/>
          </p:cNvSpPr>
          <p:nvPr/>
        </p:nvSpPr>
        <p:spPr bwMode="auto">
          <a:xfrm>
            <a:off x="2898775" y="4595813"/>
            <a:ext cx="6337300"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a:solidFill>
                  <a:schemeClr val="tx2"/>
                </a:solidFill>
              </a:rPr>
              <a:t>教室や玄関がある棟</a:t>
            </a:r>
          </a:p>
        </p:txBody>
      </p:sp>
      <p:sp>
        <p:nvSpPr>
          <p:cNvPr id="4" name="正方形/長方形 3">
            <a:extLst>
              <a:ext uri="{FF2B5EF4-FFF2-40B4-BE49-F238E27FC236}">
                <a16:creationId xmlns:a16="http://schemas.microsoft.com/office/drawing/2014/main" id="{FAF97660-93C0-4B98-AF1A-1669E9C341E2}"/>
              </a:ext>
            </a:extLst>
          </p:cNvPr>
          <p:cNvSpPr/>
          <p:nvPr/>
        </p:nvSpPr>
        <p:spPr>
          <a:xfrm>
            <a:off x="188913" y="1966913"/>
            <a:ext cx="1643062" cy="1389062"/>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298" name="Rectangle 5">
            <a:extLst>
              <a:ext uri="{FF2B5EF4-FFF2-40B4-BE49-F238E27FC236}">
                <a16:creationId xmlns:a16="http://schemas.microsoft.com/office/drawing/2014/main" id="{B675A303-81F6-4D85-A67A-609B23ECE246}"/>
              </a:ext>
            </a:extLst>
          </p:cNvPr>
          <p:cNvSpPr>
            <a:spLocks noChangeArrowheads="1"/>
          </p:cNvSpPr>
          <p:nvPr/>
        </p:nvSpPr>
        <p:spPr bwMode="auto">
          <a:xfrm>
            <a:off x="317500" y="2395538"/>
            <a:ext cx="1538288" cy="67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solidFill>
                  <a:schemeClr val="tx2"/>
                </a:solidFill>
              </a:rPr>
              <a:t>体育館</a:t>
            </a:r>
          </a:p>
        </p:txBody>
      </p:sp>
      <p:sp>
        <p:nvSpPr>
          <p:cNvPr id="11" name="正方形/長方形 10">
            <a:extLst>
              <a:ext uri="{FF2B5EF4-FFF2-40B4-BE49-F238E27FC236}">
                <a16:creationId xmlns:a16="http://schemas.microsoft.com/office/drawing/2014/main" id="{D960F4A6-D0E0-4B29-9F3E-2C7B7C8BAB52}"/>
              </a:ext>
            </a:extLst>
          </p:cNvPr>
          <p:cNvSpPr/>
          <p:nvPr/>
        </p:nvSpPr>
        <p:spPr>
          <a:xfrm>
            <a:off x="220663" y="1112838"/>
            <a:ext cx="1635125" cy="747712"/>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 name="正方形/長方形 11">
            <a:extLst>
              <a:ext uri="{FF2B5EF4-FFF2-40B4-BE49-F238E27FC236}">
                <a16:creationId xmlns:a16="http://schemas.microsoft.com/office/drawing/2014/main" id="{3082AA2A-CFE0-4CCB-B4A2-4985157D5AB5}"/>
              </a:ext>
            </a:extLst>
          </p:cNvPr>
          <p:cNvSpPr/>
          <p:nvPr/>
        </p:nvSpPr>
        <p:spPr>
          <a:xfrm>
            <a:off x="2124075" y="1141413"/>
            <a:ext cx="1566863" cy="692150"/>
          </a:xfrm>
          <a:prstGeom prst="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3" name="正方形/長方形 12">
            <a:extLst>
              <a:ext uri="{FF2B5EF4-FFF2-40B4-BE49-F238E27FC236}">
                <a16:creationId xmlns:a16="http://schemas.microsoft.com/office/drawing/2014/main" id="{FEB79622-650E-428C-ADFA-C41BF8A591D0}"/>
              </a:ext>
            </a:extLst>
          </p:cNvPr>
          <p:cNvSpPr/>
          <p:nvPr/>
        </p:nvSpPr>
        <p:spPr>
          <a:xfrm>
            <a:off x="125413" y="3698875"/>
            <a:ext cx="1706562" cy="2306638"/>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302" name="Rectangle 5">
            <a:extLst>
              <a:ext uri="{FF2B5EF4-FFF2-40B4-BE49-F238E27FC236}">
                <a16:creationId xmlns:a16="http://schemas.microsoft.com/office/drawing/2014/main" id="{5F120AE5-D4FC-481B-8669-E6EDEA53FCB5}"/>
              </a:ext>
            </a:extLst>
          </p:cNvPr>
          <p:cNvSpPr>
            <a:spLocks noChangeArrowheads="1"/>
          </p:cNvSpPr>
          <p:nvPr/>
        </p:nvSpPr>
        <p:spPr bwMode="auto">
          <a:xfrm>
            <a:off x="209550" y="4259263"/>
            <a:ext cx="1538288" cy="67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solidFill>
                  <a:schemeClr val="tx2"/>
                </a:solidFill>
              </a:rPr>
              <a:t>運動場</a:t>
            </a:r>
          </a:p>
        </p:txBody>
      </p:sp>
      <p:sp>
        <p:nvSpPr>
          <p:cNvPr id="12303" name="Rectangle 5">
            <a:extLst>
              <a:ext uri="{FF2B5EF4-FFF2-40B4-BE49-F238E27FC236}">
                <a16:creationId xmlns:a16="http://schemas.microsoft.com/office/drawing/2014/main" id="{71AA299D-997A-4C02-894F-7EAC8358B08C}"/>
              </a:ext>
            </a:extLst>
          </p:cNvPr>
          <p:cNvSpPr>
            <a:spLocks noChangeArrowheads="1"/>
          </p:cNvSpPr>
          <p:nvPr/>
        </p:nvSpPr>
        <p:spPr bwMode="auto">
          <a:xfrm>
            <a:off x="250825" y="1169988"/>
            <a:ext cx="1635125" cy="67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chemeClr val="tx2"/>
                </a:solidFill>
              </a:rPr>
              <a:t>武道場</a:t>
            </a:r>
            <a:endParaRPr lang="en-US" altLang="ja-JP" sz="2000">
              <a:solidFill>
                <a:schemeClr val="tx2"/>
              </a:solidFill>
            </a:endParaRPr>
          </a:p>
        </p:txBody>
      </p:sp>
      <p:sp>
        <p:nvSpPr>
          <p:cNvPr id="12304" name="Rectangle 5">
            <a:extLst>
              <a:ext uri="{FF2B5EF4-FFF2-40B4-BE49-F238E27FC236}">
                <a16:creationId xmlns:a16="http://schemas.microsoft.com/office/drawing/2014/main" id="{7A58F9A1-5046-485A-BF60-F6836C77171B}"/>
              </a:ext>
            </a:extLst>
          </p:cNvPr>
          <p:cNvSpPr>
            <a:spLocks noChangeArrowheads="1"/>
          </p:cNvSpPr>
          <p:nvPr/>
        </p:nvSpPr>
        <p:spPr bwMode="auto">
          <a:xfrm>
            <a:off x="2124075" y="1166813"/>
            <a:ext cx="1635125" cy="67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chemeClr val="tx2"/>
                </a:solidFill>
              </a:rPr>
              <a:t>技術室</a:t>
            </a:r>
          </a:p>
        </p:txBody>
      </p:sp>
      <p:sp>
        <p:nvSpPr>
          <p:cNvPr id="12305" name="Rectangle 5">
            <a:extLst>
              <a:ext uri="{FF2B5EF4-FFF2-40B4-BE49-F238E27FC236}">
                <a16:creationId xmlns:a16="http://schemas.microsoft.com/office/drawing/2014/main" id="{4A51448E-82D6-4B42-A53F-232FE4478865}"/>
              </a:ext>
            </a:extLst>
          </p:cNvPr>
          <p:cNvSpPr>
            <a:spLocks noChangeArrowheads="1"/>
          </p:cNvSpPr>
          <p:nvPr/>
        </p:nvSpPr>
        <p:spPr bwMode="auto">
          <a:xfrm>
            <a:off x="4419600" y="5961063"/>
            <a:ext cx="1633538" cy="67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a:solidFill>
                  <a:schemeClr val="tx2"/>
                </a:solidFill>
              </a:rPr>
              <a:t>1</a:t>
            </a:r>
            <a:r>
              <a:rPr lang="ja-JP" altLang="en-US" sz="2000">
                <a:solidFill>
                  <a:schemeClr val="tx2"/>
                </a:solidFill>
              </a:rPr>
              <a:t>階玄関</a:t>
            </a:r>
          </a:p>
        </p:txBody>
      </p:sp>
      <p:sp>
        <p:nvSpPr>
          <p:cNvPr id="18" name="正方形/長方形 17">
            <a:extLst>
              <a:ext uri="{FF2B5EF4-FFF2-40B4-BE49-F238E27FC236}">
                <a16:creationId xmlns:a16="http://schemas.microsoft.com/office/drawing/2014/main" id="{5D78982A-2D24-49B0-A594-ACE082583F86}"/>
              </a:ext>
            </a:extLst>
          </p:cNvPr>
          <p:cNvSpPr/>
          <p:nvPr/>
        </p:nvSpPr>
        <p:spPr>
          <a:xfrm>
            <a:off x="7326313" y="6092825"/>
            <a:ext cx="1566862" cy="69215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307" name="Rectangle 5">
            <a:extLst>
              <a:ext uri="{FF2B5EF4-FFF2-40B4-BE49-F238E27FC236}">
                <a16:creationId xmlns:a16="http://schemas.microsoft.com/office/drawing/2014/main" id="{B28DE97C-AD76-4D24-A451-F5C3C584C2CE}"/>
              </a:ext>
            </a:extLst>
          </p:cNvPr>
          <p:cNvSpPr>
            <a:spLocks noChangeArrowheads="1"/>
          </p:cNvSpPr>
          <p:nvPr/>
        </p:nvSpPr>
        <p:spPr bwMode="auto">
          <a:xfrm>
            <a:off x="7258050" y="6084888"/>
            <a:ext cx="1635125" cy="67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chemeClr val="tx2"/>
                </a:solidFill>
              </a:rPr>
              <a:t>駐輪場</a:t>
            </a:r>
          </a:p>
        </p:txBody>
      </p:sp>
      <p:sp>
        <p:nvSpPr>
          <p:cNvPr id="20" name="正方形/長方形 19">
            <a:extLst>
              <a:ext uri="{FF2B5EF4-FFF2-40B4-BE49-F238E27FC236}">
                <a16:creationId xmlns:a16="http://schemas.microsoft.com/office/drawing/2014/main" id="{1EBDF56B-EB0C-4C70-9A5D-C649F8C1163F}"/>
              </a:ext>
            </a:extLst>
          </p:cNvPr>
          <p:cNvSpPr/>
          <p:nvPr/>
        </p:nvSpPr>
        <p:spPr>
          <a:xfrm>
            <a:off x="8054975" y="3282950"/>
            <a:ext cx="349250" cy="1511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2309" name="Rectangle 5">
            <a:extLst>
              <a:ext uri="{FF2B5EF4-FFF2-40B4-BE49-F238E27FC236}">
                <a16:creationId xmlns:a16="http://schemas.microsoft.com/office/drawing/2014/main" id="{13B4BAC4-F986-4762-B5FB-C9C2E8234BCD}"/>
              </a:ext>
            </a:extLst>
          </p:cNvPr>
          <p:cNvSpPr>
            <a:spLocks noChangeArrowheads="1"/>
          </p:cNvSpPr>
          <p:nvPr/>
        </p:nvSpPr>
        <p:spPr bwMode="auto">
          <a:xfrm>
            <a:off x="7412038" y="3544888"/>
            <a:ext cx="1635125" cy="67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chemeClr val="tx2"/>
                </a:solidFill>
              </a:rPr>
              <a:t>渡り廊下</a:t>
            </a:r>
          </a:p>
        </p:txBody>
      </p:sp>
      <p:sp>
        <p:nvSpPr>
          <p:cNvPr id="12310" name="Rectangle 5">
            <a:extLst>
              <a:ext uri="{FF2B5EF4-FFF2-40B4-BE49-F238E27FC236}">
                <a16:creationId xmlns:a16="http://schemas.microsoft.com/office/drawing/2014/main" id="{964A0056-7ABB-4560-88AC-89063EBC170B}"/>
              </a:ext>
            </a:extLst>
          </p:cNvPr>
          <p:cNvSpPr>
            <a:spLocks noChangeArrowheads="1"/>
          </p:cNvSpPr>
          <p:nvPr/>
        </p:nvSpPr>
        <p:spPr bwMode="auto">
          <a:xfrm>
            <a:off x="2085975" y="3471863"/>
            <a:ext cx="1117600" cy="118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chemeClr val="tx2"/>
                </a:solidFill>
              </a:rPr>
              <a:t>保健室</a:t>
            </a:r>
            <a:endParaRPr lang="en-US" altLang="ja-JP" sz="2000">
              <a:solidFill>
                <a:schemeClr val="tx2"/>
              </a:solidFill>
            </a:endParaRPr>
          </a:p>
          <a:p>
            <a:pPr algn="ctr" eaLnBrk="1" hangingPunct="1">
              <a:spcBef>
                <a:spcPct val="0"/>
              </a:spcBef>
              <a:buFontTx/>
              <a:buNone/>
            </a:pPr>
            <a:r>
              <a:rPr lang="ja-JP" altLang="en-US" sz="2000">
                <a:solidFill>
                  <a:schemeClr val="tx2"/>
                </a:solidFill>
              </a:rPr>
              <a:t>職員室</a:t>
            </a:r>
            <a:endParaRPr lang="en-US" altLang="ja-JP" sz="2000">
              <a:solidFill>
                <a:schemeClr val="tx2"/>
              </a:solidFill>
            </a:endParaRPr>
          </a:p>
          <a:p>
            <a:pPr algn="ctr" eaLnBrk="1" hangingPunct="1">
              <a:spcBef>
                <a:spcPct val="0"/>
              </a:spcBef>
              <a:buFontTx/>
              <a:buNone/>
            </a:pPr>
            <a:r>
              <a:rPr lang="ja-JP" altLang="en-US" sz="2000">
                <a:solidFill>
                  <a:schemeClr val="tx2"/>
                </a:solidFill>
              </a:rPr>
              <a:t>がある</a:t>
            </a:r>
            <a:endParaRPr lang="en-US" altLang="ja-JP" sz="2000">
              <a:solidFill>
                <a:schemeClr val="tx2"/>
              </a:solidFill>
            </a:endParaRPr>
          </a:p>
          <a:p>
            <a:pPr algn="ctr" eaLnBrk="1" hangingPunct="1">
              <a:spcBef>
                <a:spcPct val="0"/>
              </a:spcBef>
              <a:buFontTx/>
              <a:buNone/>
            </a:pPr>
            <a:r>
              <a:rPr lang="ja-JP" altLang="en-US" sz="2000">
                <a:solidFill>
                  <a:schemeClr val="tx2"/>
                </a:solidFill>
              </a:rPr>
              <a:t>棟</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a:extLst>
              <a:ext uri="{FF2B5EF4-FFF2-40B4-BE49-F238E27FC236}">
                <a16:creationId xmlns:a16="http://schemas.microsoft.com/office/drawing/2014/main" id="{FA1F57D2-9D3A-4F5E-8876-00A0403C4883}"/>
              </a:ext>
            </a:extLst>
          </p:cNvPr>
          <p:cNvSpPr>
            <a:spLocks noChangeArrowheads="1"/>
          </p:cNvSpPr>
          <p:nvPr/>
        </p:nvSpPr>
        <p:spPr bwMode="auto">
          <a:xfrm>
            <a:off x="250825" y="260350"/>
            <a:ext cx="5113338"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u="sng">
                <a:solidFill>
                  <a:schemeClr val="tx2"/>
                </a:solidFill>
              </a:rPr>
              <a:t>中庭からみた校舎</a:t>
            </a:r>
          </a:p>
        </p:txBody>
      </p:sp>
      <p:sp>
        <p:nvSpPr>
          <p:cNvPr id="8" name="Rectangle 5">
            <a:extLst>
              <a:ext uri="{FF2B5EF4-FFF2-40B4-BE49-F238E27FC236}">
                <a16:creationId xmlns:a16="http://schemas.microsoft.com/office/drawing/2014/main" id="{D5752D37-0F3A-48A8-996D-4994F53CEF29}"/>
              </a:ext>
            </a:extLst>
          </p:cNvPr>
          <p:cNvSpPr>
            <a:spLocks noChangeArrowheads="1"/>
          </p:cNvSpPr>
          <p:nvPr/>
        </p:nvSpPr>
        <p:spPr bwMode="auto">
          <a:xfrm>
            <a:off x="1042988" y="1543050"/>
            <a:ext cx="2519362" cy="13668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3600">
                <a:solidFill>
                  <a:schemeClr val="tx2"/>
                </a:solidFill>
              </a:rPr>
              <a:t>特別教室がある棟</a:t>
            </a:r>
          </a:p>
        </p:txBody>
      </p:sp>
      <p:sp>
        <p:nvSpPr>
          <p:cNvPr id="7" name="矢印: 下 6">
            <a:extLst>
              <a:ext uri="{FF2B5EF4-FFF2-40B4-BE49-F238E27FC236}">
                <a16:creationId xmlns:a16="http://schemas.microsoft.com/office/drawing/2014/main" id="{2056BB9C-DD13-4B23-A9C2-0416F430F354}"/>
              </a:ext>
            </a:extLst>
          </p:cNvPr>
          <p:cNvSpPr/>
          <p:nvPr/>
        </p:nvSpPr>
        <p:spPr>
          <a:xfrm>
            <a:off x="1878013" y="2892425"/>
            <a:ext cx="360362" cy="6477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0" name="Rectangle 5">
            <a:extLst>
              <a:ext uri="{FF2B5EF4-FFF2-40B4-BE49-F238E27FC236}">
                <a16:creationId xmlns:a16="http://schemas.microsoft.com/office/drawing/2014/main" id="{FEB897EF-6C10-4A0F-AA32-6991EDB37F33}"/>
              </a:ext>
            </a:extLst>
          </p:cNvPr>
          <p:cNvSpPr>
            <a:spLocks noChangeArrowheads="1"/>
          </p:cNvSpPr>
          <p:nvPr/>
        </p:nvSpPr>
        <p:spPr bwMode="auto">
          <a:xfrm>
            <a:off x="3922713" y="1555750"/>
            <a:ext cx="2519362" cy="136842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3600">
                <a:solidFill>
                  <a:schemeClr val="tx2"/>
                </a:solidFill>
              </a:rPr>
              <a:t>教室や玄関がある棟</a:t>
            </a:r>
          </a:p>
        </p:txBody>
      </p:sp>
      <p:sp>
        <p:nvSpPr>
          <p:cNvPr id="11" name="矢印: 下 10">
            <a:extLst>
              <a:ext uri="{FF2B5EF4-FFF2-40B4-BE49-F238E27FC236}">
                <a16:creationId xmlns:a16="http://schemas.microsoft.com/office/drawing/2014/main" id="{BB0B8432-F5DB-47F1-9854-BFFC243C1B0C}"/>
              </a:ext>
            </a:extLst>
          </p:cNvPr>
          <p:cNvSpPr/>
          <p:nvPr/>
        </p:nvSpPr>
        <p:spPr>
          <a:xfrm>
            <a:off x="5413375" y="2917825"/>
            <a:ext cx="360363" cy="6477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3319" name="テキスト ボックス 8">
            <a:extLst>
              <a:ext uri="{FF2B5EF4-FFF2-40B4-BE49-F238E27FC236}">
                <a16:creationId xmlns:a16="http://schemas.microsoft.com/office/drawing/2014/main" id="{664BCE02-27E2-4548-B0B5-6D4C7F5E8E0F}"/>
              </a:ext>
            </a:extLst>
          </p:cNvPr>
          <p:cNvSpPr txBox="1">
            <a:spLocks noChangeArrowheads="1"/>
          </p:cNvSpPr>
          <p:nvPr/>
        </p:nvSpPr>
        <p:spPr bwMode="auto">
          <a:xfrm>
            <a:off x="690563" y="2979738"/>
            <a:ext cx="8362950" cy="387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4000"/>
              <a:t>『</a:t>
            </a:r>
          </a:p>
          <a:p>
            <a:pPr>
              <a:spcBef>
                <a:spcPct val="0"/>
              </a:spcBef>
              <a:buFontTx/>
              <a:buNone/>
            </a:pPr>
            <a:endParaRPr lang="en-US" altLang="ja-JP" sz="1400"/>
          </a:p>
          <a:p>
            <a:pPr>
              <a:spcBef>
                <a:spcPct val="0"/>
              </a:spcBef>
              <a:buFontTx/>
              <a:buNone/>
            </a:pPr>
            <a:r>
              <a:rPr lang="ja-JP" altLang="en-US" sz="7200"/>
              <a:t>　</a:t>
            </a:r>
            <a:r>
              <a:rPr lang="en-US" altLang="ja-JP" sz="4000"/>
              <a:t>※</a:t>
            </a:r>
            <a:r>
              <a:rPr lang="ja-JP" altLang="en-US" sz="4000"/>
              <a:t>別角度からみた校舎の写真</a:t>
            </a:r>
            <a:endParaRPr lang="en-US" altLang="ja-JP" sz="4000"/>
          </a:p>
          <a:p>
            <a:pPr>
              <a:spcBef>
                <a:spcPct val="0"/>
              </a:spcBef>
              <a:buFontTx/>
              <a:buNone/>
            </a:pPr>
            <a:endParaRPr lang="en-US" altLang="ja-JP" sz="4000"/>
          </a:p>
          <a:p>
            <a:pPr>
              <a:spcBef>
                <a:spcPct val="0"/>
              </a:spcBef>
              <a:buFontTx/>
              <a:buNone/>
            </a:pPr>
            <a:endParaRPr lang="en-US" altLang="ja-JP" sz="4000"/>
          </a:p>
          <a:p>
            <a:pPr>
              <a:spcBef>
                <a:spcPct val="0"/>
              </a:spcBef>
              <a:buFontTx/>
              <a:buNone/>
            </a:pPr>
            <a:r>
              <a:rPr lang="ja-JP" altLang="en-US" sz="4000"/>
              <a:t>　　　　　　　　　　　　　　　　　　　　　　</a:t>
            </a:r>
            <a:r>
              <a:rPr lang="en-US" altLang="ja-JP" sz="4000"/>
              <a:t>』</a:t>
            </a:r>
            <a:r>
              <a:rPr lang="ja-JP" altLang="en-US" sz="4000"/>
              <a:t>　　　　　　　　　　　　　　　　　　　　　　　　　　　　</a:t>
            </a:r>
          </a:p>
        </p:txBody>
      </p:sp>
      <p:sp>
        <p:nvSpPr>
          <p:cNvPr id="12" name="角丸四角形吹き出し 11">
            <a:extLst>
              <a:ext uri="{FF2B5EF4-FFF2-40B4-BE49-F238E27FC236}">
                <a16:creationId xmlns:a16="http://schemas.microsoft.com/office/drawing/2014/main" id="{BEF2408C-44F5-4449-A1DB-E0F25C7C8ECC}"/>
              </a:ext>
            </a:extLst>
          </p:cNvPr>
          <p:cNvSpPr/>
          <p:nvPr/>
        </p:nvSpPr>
        <p:spPr>
          <a:xfrm>
            <a:off x="5867400" y="115888"/>
            <a:ext cx="3186113" cy="1584325"/>
          </a:xfrm>
          <a:prstGeom prst="wedgeRoundRectCallout">
            <a:avLst>
              <a:gd name="adj1" fmla="val -37062"/>
              <a:gd name="adj2" fmla="val 7684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0000"/>
                </a:solidFill>
                <a:latin typeface="HGS創英角ﾎﾟｯﾌﾟ体" panose="040B0A00000000000000" pitchFamily="50" charset="-128"/>
                <a:ea typeface="HGS創英角ﾎﾟｯﾌﾟ体" panose="040B0A00000000000000" pitchFamily="50" charset="-128"/>
              </a:rPr>
              <a:t>こういう情報も児童にとっては安心材料になるでしょう。</a:t>
            </a:r>
          </a:p>
        </p:txBody>
      </p:sp>
      <p:sp>
        <p:nvSpPr>
          <p:cNvPr id="13" name="角丸四角形吹き出し 12">
            <a:extLst>
              <a:ext uri="{FF2B5EF4-FFF2-40B4-BE49-F238E27FC236}">
                <a16:creationId xmlns:a16="http://schemas.microsoft.com/office/drawing/2014/main" id="{8711A2FB-6309-4EFC-AB42-ABABE7441728}"/>
              </a:ext>
            </a:extLst>
          </p:cNvPr>
          <p:cNvSpPr/>
          <p:nvPr/>
        </p:nvSpPr>
        <p:spPr>
          <a:xfrm>
            <a:off x="5867400" y="7938"/>
            <a:ext cx="3186113" cy="1700212"/>
          </a:xfrm>
          <a:prstGeom prst="wedgeRoundRectCallout">
            <a:avLst>
              <a:gd name="adj1" fmla="val -130358"/>
              <a:gd name="adj2" fmla="val 5308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rgbClr val="FF0000"/>
                </a:solidFill>
                <a:latin typeface="HGS創英角ﾎﾟｯﾌﾟ体" panose="040B0A00000000000000" pitchFamily="50" charset="-128"/>
                <a:ea typeface="HGS創英角ﾎﾟｯﾌﾟ体" panose="040B0A00000000000000" pitchFamily="50" charset="-128"/>
              </a:rPr>
              <a:t>必要に応じてどんな場所なのか、視覚的にも情報を写真に示してもいいです。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0" grpId="0" animBg="1"/>
      <p:bldP spid="11" grpId="0" animBg="1"/>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TotalTime>
  <Words>1300</Words>
  <Application>Microsoft Office PowerPoint</Application>
  <PresentationFormat>画面に合わせる (4:3)</PresentationFormat>
  <Paragraphs>240</Paragraphs>
  <Slides>27</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27</vt:i4>
      </vt:variant>
    </vt:vector>
  </HeadingPairs>
  <TitlesOfParts>
    <vt:vector size="32" baseType="lpstr">
      <vt:lpstr>Arial</vt:lpstr>
      <vt:lpstr>ＭＳ Ｐゴシック</vt:lpstr>
      <vt:lpstr>游ゴシック</vt:lpstr>
      <vt:lpstr>HGS創英角ﾎﾟｯﾌﾟ体</vt:lpstr>
      <vt:lpstr>標準デザイン</vt:lpstr>
      <vt:lpstr>4月から中学生！ がんばるぞ！</vt:lpstr>
      <vt:lpstr>「4月から中学生！」</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小学校と中学校の違い</dc:title>
  <dc:creator>野口幸子</dc:creator>
  <cp:lastModifiedBy>末永　茂寿(うれしの特別支援学校)</cp:lastModifiedBy>
  <cp:revision>56</cp:revision>
  <cp:lastPrinted>2023-11-24T09:06:22Z</cp:lastPrinted>
  <dcterms:created xsi:type="dcterms:W3CDTF">2023-03-01T13:40:56Z</dcterms:created>
  <dcterms:modified xsi:type="dcterms:W3CDTF">2024-01-09T08:15:02Z</dcterms:modified>
</cp:coreProperties>
</file>