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82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92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12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7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23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69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85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48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92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98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1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B368-2C54-4F76-B51D-4CCABFDCB775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24E22-F216-4690-9F09-E93814844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70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https://www.pref.saga.lg.jp/list02567.html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佐賀県インフルエンザ情報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5440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https://www.pref.saga.lg.jp/list02567.html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https://www.pref.saga.lg.jp/list02567.html</dc:title>
  <dc:creator>admin</dc:creator>
  <cp:lastModifiedBy>admin</cp:lastModifiedBy>
  <cp:revision>1</cp:revision>
  <dcterms:created xsi:type="dcterms:W3CDTF">2019-12-12T01:59:17Z</dcterms:created>
  <dcterms:modified xsi:type="dcterms:W3CDTF">2019-12-12T01:59:50Z</dcterms:modified>
</cp:coreProperties>
</file>