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824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92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12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670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233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698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85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487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92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88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019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5B368-2C54-4F76-B51D-4CCABFDCB775}" type="datetimeFigureOut">
              <a:rPr kumimoji="1" lang="ja-JP" altLang="en-US" smtClean="0"/>
              <a:t>2019/12/12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4E22-F216-4690-9F09-E938148446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704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https://www.pref.saga.lg.jp/list02567.html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佐賀県インフルエンザ情報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5440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https://www.pref.saga.lg.jp/list02567.html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https://www.pref.saga.lg.jp/list02567.html</dc:title>
  <dc:creator>admin</dc:creator>
  <cp:lastModifiedBy>admin</cp:lastModifiedBy>
  <cp:revision>1</cp:revision>
  <dcterms:created xsi:type="dcterms:W3CDTF">2019-12-12T01:59:17Z</dcterms:created>
  <dcterms:modified xsi:type="dcterms:W3CDTF">2019-12-12T01:59:50Z</dcterms:modified>
</cp:coreProperties>
</file>