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82" r:id="rId6"/>
    <p:sldId id="257" r:id="rId7"/>
    <p:sldId id="264" r:id="rId8"/>
    <p:sldId id="260" r:id="rId9"/>
    <p:sldId id="277" r:id="rId10"/>
    <p:sldId id="278" r:id="rId11"/>
    <p:sldId id="261" r:id="rId12"/>
    <p:sldId id="263" r:id="rId13"/>
    <p:sldId id="262" r:id="rId14"/>
    <p:sldId id="258" r:id="rId15"/>
    <p:sldId id="267" r:id="rId16"/>
    <p:sldId id="268" r:id="rId17"/>
    <p:sldId id="270" r:id="rId18"/>
    <p:sldId id="271" r:id="rId19"/>
    <p:sldId id="272" r:id="rId20"/>
    <p:sldId id="273" r:id="rId21"/>
    <p:sldId id="266" r:id="rId22"/>
    <p:sldId id="279" r:id="rId23"/>
    <p:sldId id="274" r:id="rId24"/>
    <p:sldId id="283" r:id="rId25"/>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2AD"/>
    <a:srgbClr val="EC6CA5"/>
    <a:srgbClr val="F8C8D6"/>
    <a:srgbClr val="DF2C8A"/>
    <a:srgbClr val="DF2989"/>
    <a:srgbClr val="8D1554"/>
    <a:srgbClr val="BA1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12" autoAdjust="0"/>
  </p:normalViewPr>
  <p:slideViewPr>
    <p:cSldViewPr snapToGrid="0">
      <p:cViewPr>
        <p:scale>
          <a:sx n="68" d="100"/>
          <a:sy n="68" d="100"/>
        </p:scale>
        <p:origin x="1234" y="3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昭栄中17s2198" userId="S::17s2198@sagashi.onmicrosoft.com::f4625626-2e53-47f3-8b6f-debf9c9e0d79" providerId="AD" clId="Web-{D4FCF980-F051-A267-D742-34D9DE647DAB}"/>
    <pc:docChg chg="modSld">
      <pc:chgData name="昭栄中17s2198" userId="S::17s2198@sagashi.onmicrosoft.com::f4625626-2e53-47f3-8b6f-debf9c9e0d79" providerId="AD" clId="Web-{D4FCF980-F051-A267-D742-34D9DE647DAB}" dt="2025-02-03T14:10:11.460" v="417"/>
      <pc:docMkLst>
        <pc:docMk/>
      </pc:docMkLst>
      <pc:sldChg chg="modNotes">
        <pc:chgData name="昭栄中17s2198" userId="S::17s2198@sagashi.onmicrosoft.com::f4625626-2e53-47f3-8b6f-debf9c9e0d79" providerId="AD" clId="Web-{D4FCF980-F051-A267-D742-34D9DE647DAB}" dt="2025-02-03T13:11:15.949" v="250"/>
        <pc:sldMkLst>
          <pc:docMk/>
          <pc:sldMk cId="2606521871" sldId="258"/>
        </pc:sldMkLst>
      </pc:sldChg>
      <pc:sldChg chg="modNotes">
        <pc:chgData name="昭栄中17s2198" userId="S::17s2198@sagashi.onmicrosoft.com::f4625626-2e53-47f3-8b6f-debf9c9e0d79" providerId="AD" clId="Web-{D4FCF980-F051-A267-D742-34D9DE647DAB}" dt="2025-02-03T13:07:45.585" v="239"/>
        <pc:sldMkLst>
          <pc:docMk/>
          <pc:sldMk cId="1698935717" sldId="260"/>
        </pc:sldMkLst>
      </pc:sldChg>
      <pc:sldChg chg="modNotes">
        <pc:chgData name="昭栄中17s2198" userId="S::17s2198@sagashi.onmicrosoft.com::f4625626-2e53-47f3-8b6f-debf9c9e0d79" providerId="AD" clId="Web-{D4FCF980-F051-A267-D742-34D9DE647DAB}" dt="2025-02-03T13:12:34.107" v="263"/>
        <pc:sldMkLst>
          <pc:docMk/>
          <pc:sldMk cId="679401568" sldId="263"/>
        </pc:sldMkLst>
      </pc:sldChg>
      <pc:sldChg chg="modNotes">
        <pc:chgData name="昭栄中17s2198" userId="S::17s2198@sagashi.onmicrosoft.com::f4625626-2e53-47f3-8b6f-debf9c9e0d79" providerId="AD" clId="Web-{D4FCF980-F051-A267-D742-34D9DE647DAB}" dt="2025-02-03T14:09:21.880" v="416"/>
        <pc:sldMkLst>
          <pc:docMk/>
          <pc:sldMk cId="1891042319" sldId="264"/>
        </pc:sldMkLst>
      </pc:sldChg>
      <pc:sldChg chg="modNotes">
        <pc:chgData name="昭栄中17s2198" userId="S::17s2198@sagashi.onmicrosoft.com::f4625626-2e53-47f3-8b6f-debf9c9e0d79" providerId="AD" clId="Web-{D4FCF980-F051-A267-D742-34D9DE647DAB}" dt="2025-02-03T13:19:30.118" v="279"/>
        <pc:sldMkLst>
          <pc:docMk/>
          <pc:sldMk cId="541760790" sldId="266"/>
        </pc:sldMkLst>
      </pc:sldChg>
      <pc:sldChg chg="modNotes">
        <pc:chgData name="昭栄中17s2198" userId="S::17s2198@sagashi.onmicrosoft.com::f4625626-2e53-47f3-8b6f-debf9c9e0d79" providerId="AD" clId="Web-{D4FCF980-F051-A267-D742-34D9DE647DAB}" dt="2025-02-03T12:54:39.184" v="88"/>
        <pc:sldMkLst>
          <pc:docMk/>
          <pc:sldMk cId="1813785929" sldId="267"/>
        </pc:sldMkLst>
      </pc:sldChg>
      <pc:sldChg chg="modNotes">
        <pc:chgData name="昭栄中17s2198" userId="S::17s2198@sagashi.onmicrosoft.com::f4625626-2e53-47f3-8b6f-debf9c9e0d79" providerId="AD" clId="Web-{D4FCF980-F051-A267-D742-34D9DE647DAB}" dt="2025-02-03T13:12:57.358" v="264"/>
        <pc:sldMkLst>
          <pc:docMk/>
          <pc:sldMk cId="505967559" sldId="268"/>
        </pc:sldMkLst>
      </pc:sldChg>
      <pc:sldChg chg="modNotes">
        <pc:chgData name="昭栄中17s2198" userId="S::17s2198@sagashi.onmicrosoft.com::f4625626-2e53-47f3-8b6f-debf9c9e0d79" providerId="AD" clId="Web-{D4FCF980-F051-A267-D742-34D9DE647DAB}" dt="2025-02-03T13:13:03.764" v="265"/>
        <pc:sldMkLst>
          <pc:docMk/>
          <pc:sldMk cId="3577984593" sldId="270"/>
        </pc:sldMkLst>
      </pc:sldChg>
      <pc:sldChg chg="modNotes">
        <pc:chgData name="昭栄中17s2198" userId="S::17s2198@sagashi.onmicrosoft.com::f4625626-2e53-47f3-8b6f-debf9c9e0d79" providerId="AD" clId="Web-{D4FCF980-F051-A267-D742-34D9DE647DAB}" dt="2025-02-03T13:13:17.218" v="267"/>
        <pc:sldMkLst>
          <pc:docMk/>
          <pc:sldMk cId="3179984040" sldId="271"/>
        </pc:sldMkLst>
      </pc:sldChg>
      <pc:sldChg chg="modNotes">
        <pc:chgData name="昭栄中17s2198" userId="S::17s2198@sagashi.onmicrosoft.com::f4625626-2e53-47f3-8b6f-debf9c9e0d79" providerId="AD" clId="Web-{D4FCF980-F051-A267-D742-34D9DE647DAB}" dt="2025-02-03T13:13:23.280" v="268"/>
        <pc:sldMkLst>
          <pc:docMk/>
          <pc:sldMk cId="3736552351" sldId="272"/>
        </pc:sldMkLst>
      </pc:sldChg>
      <pc:sldChg chg="modNotes">
        <pc:chgData name="昭栄中17s2198" userId="S::17s2198@sagashi.onmicrosoft.com::f4625626-2e53-47f3-8b6f-debf9c9e0d79" providerId="AD" clId="Web-{D4FCF980-F051-A267-D742-34D9DE647DAB}" dt="2025-02-03T13:14:59.314" v="269"/>
        <pc:sldMkLst>
          <pc:docMk/>
          <pc:sldMk cId="1619104482" sldId="273"/>
        </pc:sldMkLst>
      </pc:sldChg>
      <pc:sldChg chg="modNotes">
        <pc:chgData name="昭栄中17s2198" userId="S::17s2198@sagashi.onmicrosoft.com::f4625626-2e53-47f3-8b6f-debf9c9e0d79" providerId="AD" clId="Web-{D4FCF980-F051-A267-D742-34D9DE647DAB}" dt="2025-02-03T14:05:07.265" v="400"/>
        <pc:sldMkLst>
          <pc:docMk/>
          <pc:sldMk cId="552427314" sldId="274"/>
        </pc:sldMkLst>
      </pc:sldChg>
      <pc:sldChg chg="modNotes">
        <pc:chgData name="昭栄中17s2198" userId="S::17s2198@sagashi.onmicrosoft.com::f4625626-2e53-47f3-8b6f-debf9c9e0d79" providerId="AD" clId="Web-{D4FCF980-F051-A267-D742-34D9DE647DAB}" dt="2025-02-03T14:10:11.460" v="417"/>
        <pc:sldMkLst>
          <pc:docMk/>
          <pc:sldMk cId="1709379621" sldId="275"/>
        </pc:sldMkLst>
      </pc:sldChg>
      <pc:sldChg chg="modNotes">
        <pc:chgData name="昭栄中17s2198" userId="S::17s2198@sagashi.onmicrosoft.com::f4625626-2e53-47f3-8b6f-debf9c9e0d79" providerId="AD" clId="Web-{D4FCF980-F051-A267-D742-34D9DE647DAB}" dt="2025-02-03T13:55:03.906" v="359"/>
        <pc:sldMkLst>
          <pc:docMk/>
          <pc:sldMk cId="2420575115" sldId="279"/>
        </pc:sldMkLst>
      </pc:sldChg>
      <pc:sldChg chg="modNotes">
        <pc:chgData name="昭栄中17s2198" userId="S::17s2198@sagashi.onmicrosoft.com::f4625626-2e53-47f3-8b6f-debf9c9e0d79" providerId="AD" clId="Web-{D4FCF980-F051-A267-D742-34D9DE647DAB}" dt="2025-02-03T13:04:21.418" v="228"/>
        <pc:sldMkLst>
          <pc:docMk/>
          <pc:sldMk cId="1137129726" sldId="282"/>
        </pc:sldMkLst>
      </pc:sldChg>
    </pc:docChg>
  </pc:docChgLst>
  <pc:docChgLst>
    <pc:chgData name="昭栄中17s0201" userId="S::17s0201@sagashi.onmicrosoft.com::e63cb907-cbc7-4967-9c7f-056d2ee2eeed" providerId="AD" clId="Web-{08A9CC1A-D378-889F-4473-F24B8F951890}"/>
    <pc:docChg chg="modSld">
      <pc:chgData name="昭栄中17s0201" userId="S::17s0201@sagashi.onmicrosoft.com::e63cb907-cbc7-4967-9c7f-056d2ee2eeed" providerId="AD" clId="Web-{08A9CC1A-D378-889F-4473-F24B8F951890}" dt="2025-02-03T04:16:22.779" v="13"/>
      <pc:docMkLst>
        <pc:docMk/>
      </pc:docMkLst>
      <pc:sldChg chg="modNotes">
        <pc:chgData name="昭栄中17s0201" userId="S::17s0201@sagashi.onmicrosoft.com::e63cb907-cbc7-4967-9c7f-056d2ee2eeed" providerId="AD" clId="Web-{08A9CC1A-D378-889F-4473-F24B8F951890}" dt="2025-02-03T04:16:22.779" v="13"/>
        <pc:sldMkLst>
          <pc:docMk/>
          <pc:sldMk cId="2606521871" sldId="258"/>
        </pc:sldMkLst>
      </pc:sldChg>
    </pc:docChg>
  </pc:docChgLst>
  <pc:docChgLst>
    <pc:chgData name="先生3786" userId="S::t3786@sagashi.onmicrosoft.com::b0e4ea69-b865-4898-ae47-03ca321960f8" providerId="AD" clId="Web-{345983E9-2234-207D-C4E4-4EE0FCC014B4}"/>
    <pc:docChg chg="modSld">
      <pc:chgData name="先生3786" userId="S::t3786@sagashi.onmicrosoft.com::b0e4ea69-b865-4898-ae47-03ca321960f8" providerId="AD" clId="Web-{345983E9-2234-207D-C4E4-4EE0FCC014B4}" dt="2025-02-03T22:53:34.921" v="4"/>
      <pc:docMkLst>
        <pc:docMk/>
      </pc:docMkLst>
      <pc:sldChg chg="modNotes">
        <pc:chgData name="先生3786" userId="S::t3786@sagashi.onmicrosoft.com::b0e4ea69-b865-4898-ae47-03ca321960f8" providerId="AD" clId="Web-{345983E9-2234-207D-C4E4-4EE0FCC014B4}" dt="2025-02-03T22:53:34.921" v="4"/>
        <pc:sldMkLst>
          <pc:docMk/>
          <pc:sldMk cId="541760790" sldId="266"/>
        </pc:sldMkLst>
      </pc:sldChg>
    </pc:docChg>
  </pc:docChgLst>
  <pc:docChgLst>
    <pc:chgData name="昭栄中17s2198" userId="S::17s2198@sagashi.onmicrosoft.com::f4625626-2e53-47f3-8b6f-debf9c9e0d79" providerId="AD" clId="Web-{A5B7BFC1-05EA-044F-3A79-A62C0FEF8EB4}"/>
    <pc:docChg chg="modSld">
      <pc:chgData name="昭栄中17s2198" userId="S::17s2198@sagashi.onmicrosoft.com::f4625626-2e53-47f3-8b6f-debf9c9e0d79" providerId="AD" clId="Web-{A5B7BFC1-05EA-044F-3A79-A62C0FEF8EB4}" dt="2025-02-03T12:41:35.268" v="24"/>
      <pc:docMkLst>
        <pc:docMk/>
      </pc:docMkLst>
      <pc:sldChg chg="modNotes">
        <pc:chgData name="昭栄中17s2198" userId="S::17s2198@sagashi.onmicrosoft.com::f4625626-2e53-47f3-8b6f-debf9c9e0d79" providerId="AD" clId="Web-{A5B7BFC1-05EA-044F-3A79-A62C0FEF8EB4}" dt="2025-02-03T12:41:35.268" v="24"/>
        <pc:sldMkLst>
          <pc:docMk/>
          <pc:sldMk cId="552427314"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CF6DBB3D-BC37-4765-A315-7752BBA11143}" type="datetimeFigureOut">
              <a:rPr kumimoji="1" lang="ja-JP" altLang="en-US" smtClean="0"/>
              <a:t>2025/2/4</a:t>
            </a:fld>
            <a:endParaRPr kumimoji="1" lang="ja-JP" altLang="en-US"/>
          </a:p>
        </p:txBody>
      </p:sp>
      <p:sp>
        <p:nvSpPr>
          <p:cNvPr id="4" name="フッター プレースホルダー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1B151AA3-1B1F-423F-A7DE-80CDDE2C0C7C}" type="slidenum">
              <a:rPr kumimoji="1" lang="ja-JP" altLang="en-US" smtClean="0"/>
              <a:t>‹#›</a:t>
            </a:fld>
            <a:endParaRPr kumimoji="1" lang="ja-JP" altLang="en-US"/>
          </a:p>
        </p:txBody>
      </p:sp>
    </p:spTree>
    <p:extLst>
      <p:ext uri="{BB962C8B-B14F-4D97-AF65-F5344CB8AC3E}">
        <p14:creationId xmlns:p14="http://schemas.microsoft.com/office/powerpoint/2010/main" val="405132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593F3522-1051-4058-9620-496DB9659336}" type="datetimeFigureOut">
              <a:rPr kumimoji="1" lang="ja-JP" altLang="en-US" smtClean="0"/>
              <a:t>2025/2/4</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344FB591-F26F-47AD-B823-45AE6224FF2D}" type="slidenum">
              <a:rPr kumimoji="1" lang="ja-JP" altLang="en-US" smtClean="0"/>
              <a:t>‹#›</a:t>
            </a:fld>
            <a:endParaRPr kumimoji="1" lang="ja-JP" altLang="en-US"/>
          </a:p>
        </p:txBody>
      </p:sp>
    </p:spTree>
    <p:extLst>
      <p:ext uri="{BB962C8B-B14F-4D97-AF65-F5344CB8AC3E}">
        <p14:creationId xmlns:p14="http://schemas.microsoft.com/office/powerpoint/2010/main" val="24390541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古川さん、中本さんの報告どうでしたか？</a:t>
            </a:r>
            <a:endParaRPr kumimoji="1" lang="en-US" altLang="ja-JP" dirty="0"/>
          </a:p>
          <a:p>
            <a:r>
              <a:rPr kumimoji="1" lang="ja-JP" altLang="en-US" dirty="0"/>
              <a:t>私は、いじめについて知ること自分にできることはないか考えることが大切なんだと改めて思いました。</a:t>
            </a:r>
            <a:endParaRPr kumimoji="1" lang="en-US" altLang="ja-JP" dirty="0"/>
          </a:p>
          <a:p>
            <a:r>
              <a:rPr kumimoji="1" lang="ja-JP" altLang="en-US" dirty="0"/>
              <a:t>そこで生徒会では、昭栄中学校でいじめを許さないという気持ちを表す活動をしたいと思い、今からピンクシャツデーというものを紹介します。</a:t>
            </a:r>
            <a:endParaRPr kumimoji="1" lang="en-US" altLang="ja-JP" dirty="0"/>
          </a:p>
          <a:p>
            <a:r>
              <a:rPr kumimoji="1" lang="en-US" altLang="ja-JP" dirty="0"/>
              <a:t>2</a:t>
            </a:r>
            <a:r>
              <a:rPr kumimoji="1" lang="ja-JP" altLang="en-US" dirty="0"/>
              <a:t>月の最終水曜日はピンクシャツデーと言われています。先ほどの報告でも出てきましたが、日新小学校出身の人は劇を見て、考えたこともあると思います。ピンクシャツはいじめの撲滅運動のシンボルとなっています。</a:t>
            </a:r>
            <a:endParaRPr kumimoji="1" lang="en-US" altLang="ja-JP" dirty="0"/>
          </a:p>
          <a:p>
            <a:r>
              <a:rPr kumimoji="1" lang="ja-JP" altLang="en-US" dirty="0"/>
              <a:t>それは、カナダの学生が起こした行動に由来します。</a:t>
            </a:r>
          </a:p>
        </p:txBody>
      </p:sp>
      <p:sp>
        <p:nvSpPr>
          <p:cNvPr id="4" name="スライド番号プレースホルダー 3"/>
          <p:cNvSpPr>
            <a:spLocks noGrp="1"/>
          </p:cNvSpPr>
          <p:nvPr>
            <p:ph type="sldNum" sz="quarter" idx="10"/>
          </p:nvPr>
        </p:nvSpPr>
        <p:spPr/>
        <p:txBody>
          <a:bodyPr/>
          <a:lstStyle/>
          <a:p>
            <a:fld id="{344FB591-F26F-47AD-B823-45AE6224FF2D}" type="slidenum">
              <a:rPr kumimoji="1" lang="ja-JP" altLang="en-US" smtClean="0"/>
              <a:t>1</a:t>
            </a:fld>
            <a:endParaRPr kumimoji="1" lang="ja-JP" altLang="en-US"/>
          </a:p>
        </p:txBody>
      </p:sp>
    </p:spTree>
    <p:extLst>
      <p:ext uri="{BB962C8B-B14F-4D97-AF65-F5344CB8AC3E}">
        <p14:creationId xmlns:p14="http://schemas.microsoft.com/office/powerpoint/2010/main" val="359490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ナダの学生たちが起こした行動が地元メディアで取り上げられると、あっという間にカナダ全土へと広がり、アメリカのトークショーやスペイン最大の新聞でも紹介されるなどして、世界へと広がっていきました。</a:t>
            </a:r>
            <a:endParaRPr kumimoji="1" lang="en-US" altLang="ja-JP" dirty="0"/>
          </a:p>
          <a:p>
            <a:r>
              <a:rPr kumimoji="1" lang="ja-JP" altLang="en-US" dirty="0"/>
              <a:t>メディアで彼らのことが紹介された翌日には、アメリカ、イギリス、ノルウェー、スイスから彼らの元へ多数の賞賛や感謝を伝えるメールが届いたといい、大きな反響が伺えます。</a:t>
            </a:r>
            <a:endParaRPr kumimoji="1" lang="en-US" altLang="ja-JP" dirty="0"/>
          </a:p>
          <a:p>
            <a:endParaRPr kumimoji="1" lang="ja-JP" altLang="en-US" dirty="0"/>
          </a:p>
          <a:p>
            <a:pPr defTabSz="944786"/>
            <a:r>
              <a:rPr kumimoji="1" lang="ja-JP" altLang="en-US" dirty="0"/>
              <a:t>この行動がきっかけとなり、現在、カナダでは毎年</a:t>
            </a:r>
            <a:r>
              <a:rPr kumimoji="1" lang="en-US" altLang="ja-JP" dirty="0"/>
              <a:t>2</a:t>
            </a:r>
            <a:r>
              <a:rPr kumimoji="1" lang="ja-JP" altLang="en-US" dirty="0"/>
              <a:t>月最終水曜をピンクシャツデ</a:t>
            </a:r>
            <a:r>
              <a:rPr kumimoji="1" lang="en-US" altLang="ja-JP" dirty="0"/>
              <a:t>―</a:t>
            </a:r>
            <a:r>
              <a:rPr kumimoji="1" lang="ja-JP" altLang="en-US" dirty="0"/>
              <a:t>とし、この日、学校・企業・個人を含めた賛同者がピンクシャツを着て「いじめ反対」のメッセージを送っています。また、日本でも、中央大学のボクシング部や日本の</a:t>
            </a:r>
            <a:r>
              <a:rPr kumimoji="1" lang="en-US" altLang="ja-JP" dirty="0"/>
              <a:t>YMCA</a:t>
            </a:r>
            <a:r>
              <a:rPr kumimoji="1" lang="ja-JP" altLang="en-US" dirty="0"/>
              <a:t>同盟、滋賀県大津市内の中学校でもピンクシャツデーの取り組みをしています。</a:t>
            </a:r>
            <a:endParaRPr kumimoji="1" lang="en-US" altLang="ja-JP" dirty="0"/>
          </a:p>
          <a:p>
            <a:pPr defTabSz="944786"/>
            <a:r>
              <a:rPr kumimoji="1" lang="ja-JP" altLang="en-US" dirty="0"/>
              <a:t>佐賀県でも唐津市の佐志中学校やおうち中学校の生徒会でも活動をしているということを先日のいじめサミットで聞いて、今回このスライドや活動のヒントをもらいました。</a:t>
            </a:r>
            <a:endParaRPr kumimoji="1" lang="en-US" altLang="ja-JP" dirty="0"/>
          </a:p>
          <a:p>
            <a:pPr defTabSz="944786"/>
            <a:endParaRPr kumimoji="1" lang="en-US" altLang="ja-JP" dirty="0"/>
          </a:p>
          <a:p>
            <a:pPr defTabSz="944786"/>
            <a:r>
              <a:rPr kumimoji="1" lang="ja-JP" altLang="en-US" dirty="0"/>
              <a:t>このようないじめを許さない行動を昭栄中でも起こします！みなさん協力してもらえませんか？</a:t>
            </a:r>
          </a:p>
        </p:txBody>
      </p:sp>
      <p:sp>
        <p:nvSpPr>
          <p:cNvPr id="4" name="スライド番号プレースホルダー 3"/>
          <p:cNvSpPr>
            <a:spLocks noGrp="1"/>
          </p:cNvSpPr>
          <p:nvPr>
            <p:ph type="sldNum" sz="quarter" idx="10"/>
          </p:nvPr>
        </p:nvSpPr>
        <p:spPr/>
        <p:txBody>
          <a:bodyPr/>
          <a:lstStyle/>
          <a:p>
            <a:fld id="{344FB591-F26F-47AD-B823-45AE6224FF2D}" type="slidenum">
              <a:rPr kumimoji="1" lang="ja-JP" altLang="en-US" smtClean="0"/>
              <a:t>10</a:t>
            </a:fld>
            <a:endParaRPr kumimoji="1" lang="ja-JP" altLang="en-US"/>
          </a:p>
        </p:txBody>
      </p:sp>
    </p:spTree>
    <p:extLst>
      <p:ext uri="{BB962C8B-B14F-4D97-AF65-F5344CB8AC3E}">
        <p14:creationId xmlns:p14="http://schemas.microsoft.com/office/powerpoint/2010/main" val="375755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ＭＳ Ｐゴシック"/>
                <a:cs typeface="Calibri"/>
              </a:rPr>
              <a:t>そこで皆さんにTHINKについて考えてほしいと思いました。</a:t>
            </a:r>
            <a:endParaRPr lang="en-US">
              <a:ea typeface="Calibri"/>
              <a:cs typeface="Calibri"/>
            </a:endParaRPr>
          </a:p>
        </p:txBody>
      </p:sp>
      <p:sp>
        <p:nvSpPr>
          <p:cNvPr id="4" name="Slide Number Placeholder 3"/>
          <p:cNvSpPr>
            <a:spLocks noGrp="1"/>
          </p:cNvSpPr>
          <p:nvPr>
            <p:ph type="sldNum" sz="quarter" idx="5"/>
          </p:nvPr>
        </p:nvSpPr>
        <p:spPr/>
        <p:txBody>
          <a:bodyPr/>
          <a:lstStyle/>
          <a:p>
            <a:fld id="{344FB591-F26F-47AD-B823-45AE6224FF2D}" type="slidenum">
              <a:rPr kumimoji="1" lang="ja-JP" altLang="en-US" smtClean="0"/>
              <a:t>11</a:t>
            </a:fld>
            <a:endParaRPr kumimoji="1" lang="ja-JP" altLang="en-US"/>
          </a:p>
        </p:txBody>
      </p:sp>
    </p:spTree>
    <p:extLst>
      <p:ext uri="{BB962C8B-B14F-4D97-AF65-F5344CB8AC3E}">
        <p14:creationId xmlns:p14="http://schemas.microsoft.com/office/powerpoint/2010/main" val="64019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a typeface="Calibri"/>
                <a:cs typeface="Calibri"/>
              </a:rPr>
              <a:t>True、Helpful、Inspiring、Necessary、Kindの頭文字をとってこのTHINKとなっています。</a:t>
            </a:r>
            <a:endParaRPr lang="en-US" altLang="ja-JP" dirty="0">
              <a:ea typeface="Calibri"/>
              <a:cs typeface="Calibri"/>
            </a:endParaRPr>
          </a:p>
          <a:p>
            <a:r>
              <a:rPr lang="ja-JP" altLang="en-US" dirty="0">
                <a:ea typeface="ＭＳ Ｐゴシック"/>
                <a:cs typeface="Calibri"/>
              </a:rPr>
              <a:t>この英語の意味が分かりますか？</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44FB591-F26F-47AD-B823-45AE6224FF2D}" type="slidenum">
              <a:rPr kumimoji="1" lang="ja-JP" altLang="en-US" smtClean="0"/>
              <a:t>12</a:t>
            </a:fld>
            <a:endParaRPr kumimoji="1" lang="ja-JP" altLang="en-US"/>
          </a:p>
        </p:txBody>
      </p:sp>
    </p:spTree>
    <p:extLst>
      <p:ext uri="{BB962C8B-B14F-4D97-AF65-F5344CB8AC3E}">
        <p14:creationId xmlns:p14="http://schemas.microsoft.com/office/powerpoint/2010/main" val="15047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Is what you are saying True、 </a:t>
            </a:r>
            <a:r>
              <a:rPr lang="ja-JP" altLang="en-US">
                <a:ea typeface="Calibri"/>
                <a:cs typeface="Calibri"/>
              </a:rPr>
              <a:t>言っていることは正しいですか？</a:t>
            </a:r>
            <a:endParaRPr lang="en-US">
              <a:ea typeface="Calibri"/>
              <a:cs typeface="Calibri"/>
            </a:endParaRPr>
          </a:p>
        </p:txBody>
      </p:sp>
      <p:sp>
        <p:nvSpPr>
          <p:cNvPr id="4" name="Slide Number Placeholder 3"/>
          <p:cNvSpPr>
            <a:spLocks noGrp="1"/>
          </p:cNvSpPr>
          <p:nvPr>
            <p:ph type="sldNum" sz="quarter" idx="5"/>
          </p:nvPr>
        </p:nvSpPr>
        <p:spPr/>
        <p:txBody>
          <a:bodyPr/>
          <a:lstStyle/>
          <a:p>
            <a:fld id="{344FB591-F26F-47AD-B823-45AE6224FF2D}" type="slidenum">
              <a:rPr kumimoji="1" lang="ja-JP" altLang="en-US" smtClean="0"/>
              <a:t>13</a:t>
            </a:fld>
            <a:endParaRPr kumimoji="1" lang="ja-JP" altLang="en-US"/>
          </a:p>
        </p:txBody>
      </p:sp>
    </p:spTree>
    <p:extLst>
      <p:ext uri="{BB962C8B-B14F-4D97-AF65-F5344CB8AC3E}">
        <p14:creationId xmlns:p14="http://schemas.microsoft.com/office/powerpoint/2010/main" val="1439957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Is it Heilpful?、 </a:t>
            </a:r>
            <a:r>
              <a:rPr lang="ja-JP" altLang="en-US">
                <a:ea typeface="Calibri"/>
                <a:cs typeface="Calibri"/>
              </a:rPr>
              <a:t>助けになっていますか？</a:t>
            </a:r>
            <a:endParaRPr lang="en-US">
              <a:ea typeface="Calibri"/>
              <a:cs typeface="Calibri"/>
            </a:endParaRPr>
          </a:p>
        </p:txBody>
      </p:sp>
      <p:sp>
        <p:nvSpPr>
          <p:cNvPr id="4" name="Slide Number Placeholder 3"/>
          <p:cNvSpPr>
            <a:spLocks noGrp="1"/>
          </p:cNvSpPr>
          <p:nvPr>
            <p:ph type="sldNum" sz="quarter" idx="5"/>
          </p:nvPr>
        </p:nvSpPr>
        <p:spPr/>
        <p:txBody>
          <a:bodyPr/>
          <a:lstStyle/>
          <a:p>
            <a:fld id="{344FB591-F26F-47AD-B823-45AE6224FF2D}" type="slidenum">
              <a:rPr kumimoji="1" lang="ja-JP" altLang="en-US" smtClean="0"/>
              <a:t>14</a:t>
            </a:fld>
            <a:endParaRPr kumimoji="1" lang="ja-JP" altLang="en-US"/>
          </a:p>
        </p:txBody>
      </p:sp>
    </p:spTree>
    <p:extLst>
      <p:ext uri="{BB962C8B-B14F-4D97-AF65-F5344CB8AC3E}">
        <p14:creationId xmlns:p14="http://schemas.microsoft.com/office/powerpoint/2010/main" val="4128289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Is it </a:t>
            </a:r>
            <a:r>
              <a:rPr lang="en-US" err="1">
                <a:ea typeface="Calibri"/>
                <a:cs typeface="Calibri"/>
              </a:rPr>
              <a:t>Inspiriig</a:t>
            </a:r>
            <a:r>
              <a:rPr lang="en-US">
                <a:ea typeface="Calibri"/>
                <a:cs typeface="Calibri"/>
              </a:rPr>
              <a:t> </a:t>
            </a:r>
            <a:r>
              <a:rPr lang="ja-JP" altLang="en-US">
                <a:ea typeface="Calibri"/>
                <a:cs typeface="Calibri"/>
              </a:rPr>
              <a:t>、元気づけていますか？</a:t>
            </a:r>
            <a:endParaRPr lang="en-US">
              <a:ea typeface="Calibri"/>
              <a:cs typeface="Calibri"/>
            </a:endParaRPr>
          </a:p>
        </p:txBody>
      </p:sp>
      <p:sp>
        <p:nvSpPr>
          <p:cNvPr id="4" name="Slide Number Placeholder 3"/>
          <p:cNvSpPr>
            <a:spLocks noGrp="1"/>
          </p:cNvSpPr>
          <p:nvPr>
            <p:ph type="sldNum" sz="quarter" idx="5"/>
          </p:nvPr>
        </p:nvSpPr>
        <p:spPr/>
        <p:txBody>
          <a:bodyPr/>
          <a:lstStyle/>
          <a:p>
            <a:fld id="{344FB591-F26F-47AD-B823-45AE6224FF2D}" type="slidenum">
              <a:rPr kumimoji="1" lang="ja-JP" altLang="en-US" smtClean="0"/>
              <a:t>15</a:t>
            </a:fld>
            <a:endParaRPr kumimoji="1" lang="ja-JP" altLang="en-US"/>
          </a:p>
        </p:txBody>
      </p:sp>
    </p:spTree>
    <p:extLst>
      <p:ext uri="{BB962C8B-B14F-4D97-AF65-F5344CB8AC3E}">
        <p14:creationId xmlns:p14="http://schemas.microsoft.com/office/powerpoint/2010/main" val="414679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Do you need to say post it? Is it necessary? </a:t>
            </a:r>
            <a:r>
              <a:rPr lang="ja-JP" altLang="en-US">
                <a:ea typeface="Calibri"/>
                <a:cs typeface="Calibri"/>
              </a:rPr>
              <a:t>、いうこと投稿することが必要ですか？</a:t>
            </a:r>
            <a:endParaRPr lang="en-US">
              <a:ea typeface="Calibri"/>
              <a:cs typeface="Calibri"/>
            </a:endParaRPr>
          </a:p>
        </p:txBody>
      </p:sp>
      <p:sp>
        <p:nvSpPr>
          <p:cNvPr id="4" name="Slide Number Placeholder 3"/>
          <p:cNvSpPr>
            <a:spLocks noGrp="1"/>
          </p:cNvSpPr>
          <p:nvPr>
            <p:ph type="sldNum" sz="quarter" idx="5"/>
          </p:nvPr>
        </p:nvSpPr>
        <p:spPr/>
        <p:txBody>
          <a:bodyPr/>
          <a:lstStyle/>
          <a:p>
            <a:fld id="{344FB591-F26F-47AD-B823-45AE6224FF2D}" type="slidenum">
              <a:rPr kumimoji="1" lang="ja-JP" altLang="en-US" smtClean="0"/>
              <a:t>16</a:t>
            </a:fld>
            <a:endParaRPr kumimoji="1" lang="ja-JP" altLang="en-US"/>
          </a:p>
        </p:txBody>
      </p:sp>
    </p:spTree>
    <p:extLst>
      <p:ext uri="{BB962C8B-B14F-4D97-AF65-F5344CB8AC3E}">
        <p14:creationId xmlns:p14="http://schemas.microsoft.com/office/powerpoint/2010/main" val="99917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Be Kind </a:t>
            </a:r>
            <a:r>
              <a:rPr lang="ja-JP" altLang="en-US">
                <a:ea typeface="Calibri"/>
                <a:cs typeface="Calibri"/>
              </a:rPr>
              <a:t>、親切にしよう</a:t>
            </a:r>
            <a:endParaRPr lang="en-US">
              <a:ea typeface="Calibri"/>
              <a:cs typeface="Calibri"/>
            </a:endParaRPr>
          </a:p>
        </p:txBody>
      </p:sp>
      <p:sp>
        <p:nvSpPr>
          <p:cNvPr id="4" name="Slide Number Placeholder 3"/>
          <p:cNvSpPr>
            <a:spLocks noGrp="1"/>
          </p:cNvSpPr>
          <p:nvPr>
            <p:ph type="sldNum" sz="quarter" idx="5"/>
          </p:nvPr>
        </p:nvSpPr>
        <p:spPr/>
        <p:txBody>
          <a:bodyPr/>
          <a:lstStyle/>
          <a:p>
            <a:fld id="{344FB591-F26F-47AD-B823-45AE6224FF2D}" type="slidenum">
              <a:rPr kumimoji="1" lang="ja-JP" altLang="en-US" smtClean="0"/>
              <a:t>17</a:t>
            </a:fld>
            <a:endParaRPr kumimoji="1" lang="ja-JP" altLang="en-US"/>
          </a:p>
        </p:txBody>
      </p:sp>
    </p:spTree>
    <p:extLst>
      <p:ext uri="{BB962C8B-B14F-4D97-AF65-F5344CB8AC3E}">
        <p14:creationId xmlns:p14="http://schemas.microsoft.com/office/powerpoint/2010/main" val="2863455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ＭＳ Ｐゴシック"/>
                <a:cs typeface="Calibri"/>
              </a:rPr>
              <a:t>心がけてみませんか？</a:t>
            </a:r>
          </a:p>
        </p:txBody>
      </p:sp>
      <p:sp>
        <p:nvSpPr>
          <p:cNvPr id="4" name="Slide Number Placeholder 3"/>
          <p:cNvSpPr>
            <a:spLocks noGrp="1"/>
          </p:cNvSpPr>
          <p:nvPr>
            <p:ph type="sldNum" sz="quarter" idx="5"/>
          </p:nvPr>
        </p:nvSpPr>
        <p:spPr/>
        <p:txBody>
          <a:bodyPr/>
          <a:lstStyle/>
          <a:p>
            <a:fld id="{344FB591-F26F-47AD-B823-45AE6224FF2D}" type="slidenum">
              <a:rPr kumimoji="1" lang="ja-JP" altLang="en-US" smtClean="0"/>
              <a:t>18</a:t>
            </a:fld>
            <a:endParaRPr kumimoji="1" lang="ja-JP" altLang="en-US"/>
          </a:p>
        </p:txBody>
      </p:sp>
    </p:spTree>
    <p:extLst>
      <p:ext uri="{BB962C8B-B14F-4D97-AF65-F5344CB8AC3E}">
        <p14:creationId xmlns:p14="http://schemas.microsoft.com/office/powerpoint/2010/main" val="745522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ea typeface="ＭＳ Ｐゴシック"/>
                <a:cs typeface="Calibri"/>
              </a:rPr>
              <a:t>このTHINKをみんなが理解し、思うことによっていじめをなくすこと、みんなに安心感をもたらすことができそうではないですか。</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44FB591-F26F-47AD-B823-45AE6224FF2D}" type="slidenum">
              <a:rPr kumimoji="1" lang="ja-JP" altLang="en-US" smtClean="0"/>
              <a:t>19</a:t>
            </a:fld>
            <a:endParaRPr kumimoji="1" lang="ja-JP" altLang="en-US"/>
          </a:p>
        </p:txBody>
      </p:sp>
    </p:spTree>
    <p:extLst>
      <p:ext uri="{BB962C8B-B14F-4D97-AF65-F5344CB8AC3E}">
        <p14:creationId xmlns:p14="http://schemas.microsoft.com/office/powerpoint/2010/main" val="227833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ea typeface="ＭＳ Ｐゴシック"/>
                <a:cs typeface="Calibri"/>
              </a:rPr>
              <a:t>その由来となった出来事のはなしを聞いてください</a:t>
            </a:r>
            <a:endParaRPr lang="en-US">
              <a:ea typeface="Calibri"/>
              <a:cs typeface="Calibri"/>
            </a:endParaRPr>
          </a:p>
        </p:txBody>
      </p:sp>
      <p:sp>
        <p:nvSpPr>
          <p:cNvPr id="4" name="Slide Number Placeholder 3"/>
          <p:cNvSpPr>
            <a:spLocks noGrp="1"/>
          </p:cNvSpPr>
          <p:nvPr>
            <p:ph type="sldNum" sz="quarter" idx="5"/>
          </p:nvPr>
        </p:nvSpPr>
        <p:spPr/>
        <p:txBody>
          <a:bodyPr/>
          <a:lstStyle/>
          <a:p>
            <a:fld id="{344FB591-F26F-47AD-B823-45AE6224FF2D}" type="slidenum">
              <a:rPr kumimoji="1" lang="ja-JP" altLang="en-US" smtClean="0"/>
              <a:t>2</a:t>
            </a:fld>
            <a:endParaRPr kumimoji="1" lang="ja-JP" altLang="en-US"/>
          </a:p>
        </p:txBody>
      </p:sp>
    </p:spTree>
    <p:extLst>
      <p:ext uri="{BB962C8B-B14F-4D97-AF65-F5344CB8AC3E}">
        <p14:creationId xmlns:p14="http://schemas.microsoft.com/office/powerpoint/2010/main" val="255082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ea typeface="Calibri"/>
                <a:cs typeface="Calibri"/>
              </a:rPr>
              <a:t>このTHINKを意識し、いろいろな場面で行動のヒントにしてみてください。そうすれば、生徒１人ひとりが安心、安全に過ごせる昭栄中学校に近づいていくと思います。</a:t>
            </a:r>
          </a:p>
        </p:txBody>
      </p:sp>
      <p:sp>
        <p:nvSpPr>
          <p:cNvPr id="4" name="Slide Number Placeholder 3"/>
          <p:cNvSpPr>
            <a:spLocks noGrp="1"/>
          </p:cNvSpPr>
          <p:nvPr>
            <p:ph type="sldNum" sz="quarter" idx="5"/>
          </p:nvPr>
        </p:nvSpPr>
        <p:spPr/>
        <p:txBody>
          <a:bodyPr/>
          <a:lstStyle/>
          <a:p>
            <a:fld id="{344FB591-F26F-47AD-B823-45AE6224FF2D}" type="slidenum">
              <a:rPr kumimoji="1" lang="ja-JP" altLang="en-US" smtClean="0"/>
              <a:t>20</a:t>
            </a:fld>
            <a:endParaRPr kumimoji="1" lang="ja-JP" altLang="en-US"/>
          </a:p>
        </p:txBody>
      </p:sp>
    </p:spTree>
    <p:extLst>
      <p:ext uri="{BB962C8B-B14F-4D97-AF65-F5344CB8AC3E}">
        <p14:creationId xmlns:p14="http://schemas.microsoft.com/office/powerpoint/2010/main" val="268447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そこで、来週水曜日、</a:t>
            </a:r>
            <a:r>
              <a:rPr kumimoji="1" lang="en-US" altLang="ja-JP" dirty="0"/>
              <a:t>2/24</a:t>
            </a:r>
            <a:r>
              <a:rPr kumimoji="1" lang="ja-JP" altLang="en-US" dirty="0"/>
              <a:t>を昭栄中学校、ピンクシャツデーにしたいという提案です。</a:t>
            </a:r>
            <a:endParaRPr kumimoji="1" lang="en-US" altLang="ja-JP" dirty="0"/>
          </a:p>
          <a:p>
            <a:endParaRPr kumimoji="1" lang="en-US" altLang="ja-JP" dirty="0"/>
          </a:p>
          <a:p>
            <a:r>
              <a:rPr kumimoji="1" lang="ja-JP" altLang="en-US" dirty="0"/>
              <a:t>「いじめはだめだ」ということは私たちは知っています。しかし、自分と友達の価値観が違うことを受け入れられず、</a:t>
            </a:r>
            <a:endParaRPr kumimoji="1" lang="en-US" altLang="ja-JP" dirty="0"/>
          </a:p>
          <a:p>
            <a:r>
              <a:rPr kumimoji="1" lang="ja-JP" altLang="en-US" dirty="0"/>
              <a:t>悲しい思いをしている生徒がこの学校にはいないとは言い切れません。</a:t>
            </a:r>
            <a:endParaRPr kumimoji="1" lang="en-US" altLang="ja-JP" dirty="0"/>
          </a:p>
          <a:p>
            <a:r>
              <a:rPr kumimoji="1" lang="ja-JP" altLang="en-US" dirty="0"/>
              <a:t>昭栄中学校は生徒</a:t>
            </a:r>
            <a:r>
              <a:rPr kumimoji="1" lang="en-US" altLang="ja-JP" dirty="0"/>
              <a:t>1</a:t>
            </a:r>
            <a:r>
              <a:rPr kumimoji="1" lang="ja-JP" altLang="en-US" dirty="0"/>
              <a:t>人一人が自分の強い意志をもち、絶対に許さないという気持ちをもち続けましょう。</a:t>
            </a:r>
            <a:endParaRPr kumimoji="1" lang="en-US" altLang="ja-JP" dirty="0"/>
          </a:p>
          <a:p>
            <a:r>
              <a:rPr kumimoji="1" lang="ja-JP" altLang="en-US" dirty="0"/>
              <a:t>その第一歩をこのピンクシャツデーから始めましょう。この後、</a:t>
            </a:r>
            <a:r>
              <a:rPr kumimoji="1" lang="en-US" altLang="ja-JP" dirty="0"/>
              <a:t>teams</a:t>
            </a:r>
            <a:r>
              <a:rPr kumimoji="1" lang="ja-JP" altLang="en-US" dirty="0" err="1"/>
              <a:t>にて</a:t>
            </a:r>
            <a:r>
              <a:rPr kumimoji="1" lang="ja-JP" altLang="en-US" dirty="0"/>
              <a:t>アンケートをします。自分の考えを書いてください。</a:t>
            </a:r>
            <a:endParaRPr kumimoji="1" lang="en-US" altLang="ja-JP" dirty="0"/>
          </a:p>
          <a:p>
            <a:endParaRPr kumimoji="1" lang="en-US" altLang="ja-JP" dirty="0"/>
          </a:p>
          <a:p>
            <a:endParaRPr kumimoji="1" lang="en-US" altLang="ja-JP" dirty="0"/>
          </a:p>
          <a:p>
            <a:r>
              <a:rPr kumimoji="1" lang="ja-JP" altLang="en-US" dirty="0"/>
              <a:t>これで提案を終わります。</a:t>
            </a:r>
            <a:endParaRPr kumimoji="1" lang="en-US" altLang="ja-JP" dirty="0"/>
          </a:p>
        </p:txBody>
      </p:sp>
      <p:sp>
        <p:nvSpPr>
          <p:cNvPr id="4" name="スライド番号プレースホルダー 3"/>
          <p:cNvSpPr>
            <a:spLocks noGrp="1"/>
          </p:cNvSpPr>
          <p:nvPr>
            <p:ph type="sldNum" sz="quarter" idx="5"/>
          </p:nvPr>
        </p:nvSpPr>
        <p:spPr/>
        <p:txBody>
          <a:bodyPr/>
          <a:lstStyle/>
          <a:p>
            <a:fld id="{344FB591-F26F-47AD-B823-45AE6224FF2D}" type="slidenum">
              <a:rPr kumimoji="1" lang="ja-JP" altLang="en-US" smtClean="0"/>
              <a:t>21</a:t>
            </a:fld>
            <a:endParaRPr kumimoji="1" lang="ja-JP" altLang="en-US"/>
          </a:p>
        </p:txBody>
      </p:sp>
    </p:spTree>
    <p:extLst>
      <p:ext uri="{BB962C8B-B14F-4D97-AF65-F5344CB8AC3E}">
        <p14:creationId xmlns:p14="http://schemas.microsoft.com/office/powerpoint/2010/main" val="357793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舞台は</a:t>
            </a:r>
            <a:r>
              <a:rPr kumimoji="1" lang="en-US" altLang="ja-JP" dirty="0"/>
              <a:t>2007</a:t>
            </a:r>
            <a:r>
              <a:rPr kumimoji="1" lang="ja-JP" altLang="en-US" dirty="0"/>
              <a:t>年、カナダ・ノバスコシア州のハイスクールです。</a:t>
            </a:r>
            <a:r>
              <a:rPr kumimoji="1" lang="en-US" altLang="ja-JP" dirty="0"/>
              <a:t>9</a:t>
            </a:r>
            <a:r>
              <a:rPr kumimoji="1" lang="ja-JP" altLang="en-US" dirty="0"/>
              <a:t>年生（中学</a:t>
            </a:r>
            <a:r>
              <a:rPr kumimoji="1" lang="en-US" altLang="ja-JP" dirty="0"/>
              <a:t>3</a:t>
            </a:r>
            <a:r>
              <a:rPr kumimoji="1" lang="ja-JP" altLang="en-US" dirty="0"/>
              <a:t>年生）の男子生徒がピンク色のポロシャツを着て登校したことをきっかけに、男性がピンクを着ているとからかわれ暴行を受け、たえきれずに帰宅してしまいました。その出来事を聞いた上級生のデイヴィッドとトラヴィス。</a:t>
            </a:r>
            <a:r>
              <a:rPr kumimoji="1" lang="en-US" altLang="ja-JP" dirty="0"/>
              <a:t>12</a:t>
            </a:r>
            <a:r>
              <a:rPr kumimoji="1" lang="ja-JP" altLang="en-US" dirty="0"/>
              <a:t>年生（高校</a:t>
            </a:r>
            <a:r>
              <a:rPr kumimoji="1" lang="en-US" altLang="ja-JP" dirty="0"/>
              <a:t>3</a:t>
            </a:r>
            <a:r>
              <a:rPr kumimoji="1" lang="ja-JP" altLang="en-US" dirty="0"/>
              <a:t>年生）の彼らにとっては、その学校で過ごす最後の年でした。</a:t>
            </a:r>
          </a:p>
        </p:txBody>
      </p:sp>
      <p:sp>
        <p:nvSpPr>
          <p:cNvPr id="4" name="スライド番号プレースホルダー 3"/>
          <p:cNvSpPr>
            <a:spLocks noGrp="1"/>
          </p:cNvSpPr>
          <p:nvPr>
            <p:ph type="sldNum" sz="quarter" idx="10"/>
          </p:nvPr>
        </p:nvSpPr>
        <p:spPr/>
        <p:txBody>
          <a:bodyPr/>
          <a:lstStyle/>
          <a:p>
            <a:fld id="{344FB591-F26F-47AD-B823-45AE6224FF2D}" type="slidenum">
              <a:rPr kumimoji="1" lang="ja-JP" altLang="en-US" smtClean="0"/>
              <a:t>3</a:t>
            </a:fld>
            <a:endParaRPr kumimoji="1" lang="ja-JP" altLang="en-US"/>
          </a:p>
        </p:txBody>
      </p:sp>
    </p:spTree>
    <p:extLst>
      <p:ext uri="{BB962C8B-B14F-4D97-AF65-F5344CB8AC3E}">
        <p14:creationId xmlns:p14="http://schemas.microsoft.com/office/powerpoint/2010/main" val="364148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卒業を間近にしたデイヴィッドとトラヴィスはこう思いました。</a:t>
            </a:r>
          </a:p>
        </p:txBody>
      </p:sp>
      <p:sp>
        <p:nvSpPr>
          <p:cNvPr id="4" name="スライド番号プレースホルダー 3"/>
          <p:cNvSpPr>
            <a:spLocks noGrp="1"/>
          </p:cNvSpPr>
          <p:nvPr>
            <p:ph type="sldNum" sz="quarter" idx="10"/>
          </p:nvPr>
        </p:nvSpPr>
        <p:spPr/>
        <p:txBody>
          <a:bodyPr/>
          <a:lstStyle/>
          <a:p>
            <a:fld id="{344FB591-F26F-47AD-B823-45AE6224FF2D}" type="slidenum">
              <a:rPr kumimoji="1" lang="ja-JP" altLang="en-US" smtClean="0"/>
              <a:t>4</a:t>
            </a:fld>
            <a:endParaRPr kumimoji="1" lang="ja-JP" altLang="en-US"/>
          </a:p>
        </p:txBody>
      </p:sp>
    </p:spTree>
    <p:extLst>
      <p:ext uri="{BB962C8B-B14F-4D97-AF65-F5344CB8AC3E}">
        <p14:creationId xmlns:p14="http://schemas.microsoft.com/office/powerpoint/2010/main" val="199090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いじめなんてうんざりだ、アクションを起そう、と。</a:t>
            </a:r>
            <a:endParaRPr kumimoji="1" lang="ja-JP" altLang="en-US"/>
          </a:p>
        </p:txBody>
      </p:sp>
      <p:sp>
        <p:nvSpPr>
          <p:cNvPr id="4" name="スライド番号プレースホルダー 3"/>
          <p:cNvSpPr>
            <a:spLocks noGrp="1"/>
          </p:cNvSpPr>
          <p:nvPr>
            <p:ph type="sldNum" sz="quarter" idx="10"/>
          </p:nvPr>
        </p:nvSpPr>
        <p:spPr/>
        <p:txBody>
          <a:bodyPr/>
          <a:lstStyle/>
          <a:p>
            <a:fld id="{344FB591-F26F-47AD-B823-45AE6224FF2D}" type="slidenum">
              <a:rPr kumimoji="1" lang="ja-JP" altLang="en-US" smtClean="0"/>
              <a:t>5</a:t>
            </a:fld>
            <a:endParaRPr kumimoji="1" lang="ja-JP" altLang="en-US"/>
          </a:p>
        </p:txBody>
      </p:sp>
    </p:spTree>
    <p:extLst>
      <p:ext uri="{BB962C8B-B14F-4D97-AF65-F5344CB8AC3E}">
        <p14:creationId xmlns:p14="http://schemas.microsoft.com/office/powerpoint/2010/main" val="429193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　そう思ったふたりは、その日の放課後、ディスカウントストアへ行き</a:t>
            </a:r>
            <a:r>
              <a:rPr kumimoji="1" lang="en-US" altLang="ja-JP"/>
              <a:t>75</a:t>
            </a:r>
            <a:r>
              <a:rPr kumimoji="1" lang="ja-JP" altLang="en-US"/>
              <a:t>枚のピンク色のシャツやタンクトップを買いこみました。そしてその夜、学校の</a:t>
            </a:r>
            <a:r>
              <a:rPr kumimoji="1" lang="en-US" altLang="ja-JP"/>
              <a:t>BBS</a:t>
            </a:r>
            <a:r>
              <a:rPr kumimoji="1" lang="ja-JP" altLang="en-US"/>
              <a:t>掲示板やメール等を通じてクラスメートたちに呼びかけました。</a:t>
            </a:r>
          </a:p>
        </p:txBody>
      </p:sp>
      <p:sp>
        <p:nvSpPr>
          <p:cNvPr id="4" name="スライド番号プレースホルダー 3"/>
          <p:cNvSpPr>
            <a:spLocks noGrp="1"/>
          </p:cNvSpPr>
          <p:nvPr>
            <p:ph type="sldNum" sz="quarter" idx="10"/>
          </p:nvPr>
        </p:nvSpPr>
        <p:spPr/>
        <p:txBody>
          <a:bodyPr/>
          <a:lstStyle/>
          <a:p>
            <a:fld id="{344FB591-F26F-47AD-B823-45AE6224FF2D}" type="slidenum">
              <a:rPr kumimoji="1" lang="ja-JP" altLang="en-US" smtClean="0"/>
              <a:t>6</a:t>
            </a:fld>
            <a:endParaRPr kumimoji="1" lang="ja-JP" altLang="en-US"/>
          </a:p>
        </p:txBody>
      </p:sp>
    </p:spTree>
    <p:extLst>
      <p:ext uri="{BB962C8B-B14F-4D97-AF65-F5344CB8AC3E}">
        <p14:creationId xmlns:p14="http://schemas.microsoft.com/office/powerpoint/2010/main" val="345563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5000"/>
              </a:lnSpc>
            </a:pPr>
            <a:r>
              <a:rPr lang="ja-JP" altLang="en-US" sz="13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rPr>
              <a:t>「明日、一緒に学校で</a:t>
            </a:r>
            <a:r>
              <a:rPr lang="ja-JP" altLang="en-US" sz="30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rPr>
              <a:t>ピンクシャツ</a:t>
            </a:r>
            <a:r>
              <a:rPr lang="ja-JP" altLang="en-US" sz="21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rPr>
              <a:t>を</a:t>
            </a:r>
            <a:r>
              <a:rPr lang="ja-JP" altLang="en-US" sz="30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rPr>
              <a:t>着</a:t>
            </a:r>
            <a:r>
              <a:rPr lang="ja-JP" altLang="en-US" sz="25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rPr>
              <a:t>よう！</a:t>
            </a:r>
            <a:r>
              <a:rPr lang="ja-JP" altLang="en-US" sz="1300"/>
              <a:t>」と。</a:t>
            </a:r>
            <a:endParaRPr lang="ja-JP" altLang="en-US" sz="38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0"/>
          </p:nvPr>
        </p:nvSpPr>
        <p:spPr/>
        <p:txBody>
          <a:bodyPr/>
          <a:lstStyle/>
          <a:p>
            <a:fld id="{344FB591-F26F-47AD-B823-45AE6224FF2D}" type="slidenum">
              <a:rPr kumimoji="1" lang="ja-JP" altLang="en-US" smtClean="0"/>
              <a:t>7</a:t>
            </a:fld>
            <a:endParaRPr kumimoji="1" lang="ja-JP" altLang="en-US"/>
          </a:p>
        </p:txBody>
      </p:sp>
    </p:spTree>
    <p:extLst>
      <p:ext uri="{BB962C8B-B14F-4D97-AF65-F5344CB8AC3E}">
        <p14:creationId xmlns:p14="http://schemas.microsoft.com/office/powerpoint/2010/main" val="428572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　翌朝、ふたりはピンク色のシャツやタンクトップを入れたビニール袋を手に登校</a:t>
            </a:r>
          </a:p>
          <a:p>
            <a:r>
              <a:rPr kumimoji="1" lang="ja-JP" altLang="en-US"/>
              <a:t>しました。学校について校門で配りはじめようとしたふたりの目に映った光景・・・</a:t>
            </a:r>
          </a:p>
          <a:p>
            <a:r>
              <a:rPr kumimoji="1" lang="ja-JP" altLang="en-US"/>
              <a:t>　それはピンクシャツを着た生徒たちが次々と登校してくる姿でした。ピンクシャツが用意できなかった生徒たちは、リストバンドやリボンなど、ピンク色の小物を</a:t>
            </a:r>
          </a:p>
          <a:p>
            <a:r>
              <a:rPr kumimoji="1" lang="ja-JP" altLang="en-US"/>
              <a:t>身につけて登校してきました。頭から爪先まで、全身に</a:t>
            </a:r>
          </a:p>
          <a:p>
            <a:r>
              <a:rPr kumimoji="1" lang="ja-JP" altLang="en-US"/>
              <a:t>ピンク色をまとった生徒もいました。</a:t>
            </a:r>
          </a:p>
          <a:p>
            <a:r>
              <a:rPr kumimoji="1" lang="ja-JP" altLang="en-US"/>
              <a:t>ふたりが呼びかけた人数より遥か多く、数百人もの生徒たちがピンクシャツやピンク色のものを身につけ登校してきたことで、その日、学校中がピンク色に染まりました。いじめられた生徒は、ピンク色を身につけた生徒たちであふれる学校の様子を見て、肩の荷がおりたような安堵の表情を浮かべていたそうです。以来、その学校でいじめを聞くことはなくなりました。</a:t>
            </a:r>
          </a:p>
          <a:p>
            <a:endParaRPr kumimoji="1" lang="ja-JP" altLang="en-US"/>
          </a:p>
        </p:txBody>
      </p:sp>
      <p:sp>
        <p:nvSpPr>
          <p:cNvPr id="4" name="スライド番号プレースホルダー 3"/>
          <p:cNvSpPr>
            <a:spLocks noGrp="1"/>
          </p:cNvSpPr>
          <p:nvPr>
            <p:ph type="sldNum" sz="quarter" idx="10"/>
          </p:nvPr>
        </p:nvSpPr>
        <p:spPr/>
        <p:txBody>
          <a:bodyPr/>
          <a:lstStyle/>
          <a:p>
            <a:fld id="{344FB591-F26F-47AD-B823-45AE6224FF2D}" type="slidenum">
              <a:rPr kumimoji="1" lang="ja-JP" altLang="en-US" smtClean="0"/>
              <a:t>8</a:t>
            </a:fld>
            <a:endParaRPr kumimoji="1" lang="ja-JP" altLang="en-US"/>
          </a:p>
        </p:txBody>
      </p:sp>
    </p:spTree>
    <p:extLst>
      <p:ext uri="{BB962C8B-B14F-4D97-AF65-F5344CB8AC3E}">
        <p14:creationId xmlns:p14="http://schemas.microsoft.com/office/powerpoint/2010/main" val="281530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いじめに対して言葉や暴力ではなく、行動で意思表示をしようと立ち上がったのです。</a:t>
            </a:r>
            <a:endParaRPr kumimoji="1" lang="ja-JP" altLang="en-US"/>
          </a:p>
        </p:txBody>
      </p:sp>
      <p:sp>
        <p:nvSpPr>
          <p:cNvPr id="4" name="スライド番号プレースホルダー 3"/>
          <p:cNvSpPr>
            <a:spLocks noGrp="1"/>
          </p:cNvSpPr>
          <p:nvPr>
            <p:ph type="sldNum" sz="quarter" idx="10"/>
          </p:nvPr>
        </p:nvSpPr>
        <p:spPr/>
        <p:txBody>
          <a:bodyPr/>
          <a:lstStyle/>
          <a:p>
            <a:fld id="{344FB591-F26F-47AD-B823-45AE6224FF2D}" type="slidenum">
              <a:rPr kumimoji="1" lang="ja-JP" altLang="en-US" smtClean="0"/>
              <a:t>9</a:t>
            </a:fld>
            <a:endParaRPr kumimoji="1" lang="ja-JP" altLang="en-US"/>
          </a:p>
        </p:txBody>
      </p:sp>
    </p:spTree>
    <p:extLst>
      <p:ext uri="{BB962C8B-B14F-4D97-AF65-F5344CB8AC3E}">
        <p14:creationId xmlns:p14="http://schemas.microsoft.com/office/powerpoint/2010/main" val="2334560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410" name="図 409"/>
          <p:cNvPicPr>
            <a:picLocks noChangeAspect="1"/>
          </p:cNvPicPr>
          <p:nvPr userDrawn="1"/>
        </p:nvPicPr>
        <p:blipFill>
          <a:blip r:embed="rId2"/>
          <a:stretch>
            <a:fillRect/>
          </a:stretch>
        </p:blipFill>
        <p:spPr>
          <a:xfrm>
            <a:off x="0" y="1"/>
            <a:ext cx="12192000" cy="7109742"/>
          </a:xfrm>
          <a:prstGeom prst="rect">
            <a:avLst/>
          </a:prstGeom>
        </p:spPr>
      </p:pic>
    </p:spTree>
    <p:extLst>
      <p:ext uri="{BB962C8B-B14F-4D97-AF65-F5344CB8AC3E}">
        <p14:creationId xmlns:p14="http://schemas.microsoft.com/office/powerpoint/2010/main" val="2119855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pSp>
        <p:nvGrpSpPr>
          <p:cNvPr id="2" name="グループ化 1"/>
          <p:cNvGrpSpPr/>
          <p:nvPr userDrawn="1"/>
        </p:nvGrpSpPr>
        <p:grpSpPr>
          <a:xfrm flipH="1">
            <a:off x="0" y="0"/>
            <a:ext cx="12192000" cy="7109743"/>
            <a:chOff x="0" y="0"/>
            <a:chExt cx="12192000" cy="7109743"/>
          </a:xfrm>
        </p:grpSpPr>
        <p:sp>
          <p:nvSpPr>
            <p:cNvPr id="411" name="二等辺三角形 410"/>
            <p:cNvSpPr/>
            <p:nvPr userDrawn="1"/>
          </p:nvSpPr>
          <p:spPr>
            <a:xfrm rot="10800000">
              <a:off x="0" y="0"/>
              <a:ext cx="7219950" cy="6858000"/>
            </a:xfrm>
            <a:prstGeom prst="triangle">
              <a:avLst>
                <a:gd name="adj" fmla="val 100000"/>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 name="図 409"/>
            <p:cNvPicPr>
              <a:picLocks noChangeAspect="1"/>
            </p:cNvPicPr>
            <p:nvPr userDrawn="1"/>
          </p:nvPicPr>
          <p:blipFill>
            <a:blip r:embed="rId2"/>
            <a:stretch>
              <a:fillRect/>
            </a:stretch>
          </p:blipFill>
          <p:spPr>
            <a:xfrm>
              <a:off x="0" y="1"/>
              <a:ext cx="12192000" cy="7109742"/>
            </a:xfrm>
            <a:prstGeom prst="rect">
              <a:avLst/>
            </a:prstGeom>
          </p:spPr>
        </p:pic>
      </p:grpSp>
    </p:spTree>
    <p:extLst>
      <p:ext uri="{BB962C8B-B14F-4D97-AF65-F5344CB8AC3E}">
        <p14:creationId xmlns:p14="http://schemas.microsoft.com/office/powerpoint/2010/main" val="427045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grpSp>
        <p:nvGrpSpPr>
          <p:cNvPr id="2" name="グループ化 1"/>
          <p:cNvGrpSpPr/>
          <p:nvPr userDrawn="1"/>
        </p:nvGrpSpPr>
        <p:grpSpPr>
          <a:xfrm rot="10800000">
            <a:off x="8180304" y="0"/>
            <a:ext cx="4011696" cy="6858003"/>
            <a:chOff x="1" y="0"/>
            <a:chExt cx="4011696" cy="6858003"/>
          </a:xfrm>
        </p:grpSpPr>
        <p:sp>
          <p:nvSpPr>
            <p:cNvPr id="64" name="正方形/長方形 63"/>
            <p:cNvSpPr/>
            <p:nvPr userDrawn="1"/>
          </p:nvSpPr>
          <p:spPr>
            <a:xfrm rot="16200000">
              <a:off x="-2919174" y="2919175"/>
              <a:ext cx="6857999" cy="1019650"/>
            </a:xfrm>
            <a:prstGeom prst="rect">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userDrawn="1"/>
          </p:nvSpPr>
          <p:spPr>
            <a:xfrm rot="16200000">
              <a:off x="-1916251" y="2927539"/>
              <a:ext cx="6857999" cy="1002922"/>
            </a:xfrm>
            <a:prstGeom prst="rect">
              <a:avLst/>
            </a:pr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userDrawn="1"/>
          </p:nvSpPr>
          <p:spPr>
            <a:xfrm rot="16200000">
              <a:off x="-913326" y="2927537"/>
              <a:ext cx="6857999" cy="1002926"/>
            </a:xfrm>
            <a:prstGeom prst="rect">
              <a:avLst/>
            </a:pr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userDrawn="1"/>
          </p:nvSpPr>
          <p:spPr>
            <a:xfrm rot="16200000">
              <a:off x="85416" y="2931722"/>
              <a:ext cx="6858003" cy="994559"/>
            </a:xfrm>
            <a:prstGeom prst="rect">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3814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grpSp>
        <p:nvGrpSpPr>
          <p:cNvPr id="2" name="グループ化 1"/>
          <p:cNvGrpSpPr/>
          <p:nvPr userDrawn="1"/>
        </p:nvGrpSpPr>
        <p:grpSpPr>
          <a:xfrm rot="10800000">
            <a:off x="0" y="-251743"/>
            <a:ext cx="12192000" cy="7109743"/>
            <a:chOff x="0" y="0"/>
            <a:chExt cx="12192000" cy="7109743"/>
          </a:xfrm>
        </p:grpSpPr>
        <p:sp>
          <p:nvSpPr>
            <p:cNvPr id="411" name="二等辺三角形 410"/>
            <p:cNvSpPr/>
            <p:nvPr userDrawn="1"/>
          </p:nvSpPr>
          <p:spPr>
            <a:xfrm rot="10800000">
              <a:off x="0" y="0"/>
              <a:ext cx="7219950" cy="6858000"/>
            </a:xfrm>
            <a:prstGeom prst="triangle">
              <a:avLst>
                <a:gd name="adj" fmla="val 100000"/>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 name="図 409"/>
            <p:cNvPicPr>
              <a:picLocks noChangeAspect="1"/>
            </p:cNvPicPr>
            <p:nvPr userDrawn="1"/>
          </p:nvPicPr>
          <p:blipFill>
            <a:blip r:embed="rId2"/>
            <a:stretch>
              <a:fillRect/>
            </a:stretch>
          </p:blipFill>
          <p:spPr>
            <a:xfrm>
              <a:off x="0" y="1"/>
              <a:ext cx="12192000" cy="7109742"/>
            </a:xfrm>
            <a:prstGeom prst="rect">
              <a:avLst/>
            </a:prstGeom>
          </p:spPr>
        </p:pic>
      </p:grpSp>
    </p:spTree>
    <p:extLst>
      <p:ext uri="{BB962C8B-B14F-4D97-AF65-F5344CB8AC3E}">
        <p14:creationId xmlns:p14="http://schemas.microsoft.com/office/powerpoint/2010/main" val="143425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59" name="フリーフォーム 58"/>
          <p:cNvSpPr/>
          <p:nvPr userDrawn="1"/>
        </p:nvSpPr>
        <p:spPr>
          <a:xfrm>
            <a:off x="-2939127" y="505372"/>
            <a:ext cx="5847257" cy="5847257"/>
          </a:xfrm>
          <a:custGeom>
            <a:avLst/>
            <a:gdLst>
              <a:gd name="connsiteX0" fmla="*/ 5850398 w 11700796"/>
              <a:gd name="connsiteY0" fmla="*/ 0 h 11700796"/>
              <a:gd name="connsiteX1" fmla="*/ 11700796 w 11700796"/>
              <a:gd name="connsiteY1" fmla="*/ 5850398 h 11700796"/>
              <a:gd name="connsiteX2" fmla="*/ 5850398 w 11700796"/>
              <a:gd name="connsiteY2" fmla="*/ 11700796 h 11700796"/>
              <a:gd name="connsiteX3" fmla="*/ 0 w 11700796"/>
              <a:gd name="connsiteY3" fmla="*/ 5850398 h 11700796"/>
              <a:gd name="connsiteX4" fmla="*/ 5850398 w 11700796"/>
              <a:gd name="connsiteY4" fmla="*/ 0 h 11700796"/>
              <a:gd name="connsiteX5" fmla="*/ 5850399 w 11700796"/>
              <a:gd name="connsiteY5" fmla="*/ 1002926 h 11700796"/>
              <a:gd name="connsiteX6" fmla="*/ 1002926 w 11700796"/>
              <a:gd name="connsiteY6" fmla="*/ 5850399 h 11700796"/>
              <a:gd name="connsiteX7" fmla="*/ 5850399 w 11700796"/>
              <a:gd name="connsiteY7" fmla="*/ 10697872 h 11700796"/>
              <a:gd name="connsiteX8" fmla="*/ 10697872 w 11700796"/>
              <a:gd name="connsiteY8" fmla="*/ 5850399 h 11700796"/>
              <a:gd name="connsiteX9" fmla="*/ 5850399 w 11700796"/>
              <a:gd name="connsiteY9" fmla="*/ 1002926 h 1170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00796" h="11700796">
                <a:moveTo>
                  <a:pt x="5850398" y="0"/>
                </a:moveTo>
                <a:cubicBezTo>
                  <a:pt x="9081484" y="0"/>
                  <a:pt x="11700796" y="2619312"/>
                  <a:pt x="11700796" y="5850398"/>
                </a:cubicBezTo>
                <a:cubicBezTo>
                  <a:pt x="11700796" y="9081484"/>
                  <a:pt x="9081484" y="11700796"/>
                  <a:pt x="5850398" y="11700796"/>
                </a:cubicBezTo>
                <a:cubicBezTo>
                  <a:pt x="2619312" y="11700796"/>
                  <a:pt x="0" y="9081484"/>
                  <a:pt x="0" y="5850398"/>
                </a:cubicBezTo>
                <a:cubicBezTo>
                  <a:pt x="0" y="2619312"/>
                  <a:pt x="2619312" y="0"/>
                  <a:pt x="5850398" y="0"/>
                </a:cubicBezTo>
                <a:close/>
                <a:moveTo>
                  <a:pt x="5850399" y="1002926"/>
                </a:moveTo>
                <a:cubicBezTo>
                  <a:pt x="3173214" y="1002926"/>
                  <a:pt x="1002926" y="3173214"/>
                  <a:pt x="1002926" y="5850399"/>
                </a:cubicBezTo>
                <a:cubicBezTo>
                  <a:pt x="1002926" y="8527584"/>
                  <a:pt x="3173214" y="10697872"/>
                  <a:pt x="5850399" y="10697872"/>
                </a:cubicBezTo>
                <a:cubicBezTo>
                  <a:pt x="8527584" y="10697872"/>
                  <a:pt x="10697872" y="8527584"/>
                  <a:pt x="10697872" y="5850399"/>
                </a:cubicBezTo>
                <a:cubicBezTo>
                  <a:pt x="10697872" y="3173214"/>
                  <a:pt x="8527584" y="1002926"/>
                  <a:pt x="5850399" y="1002926"/>
                </a:cubicBezTo>
                <a:close/>
              </a:path>
            </a:pathLst>
          </a:cu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userDrawn="1"/>
        </p:nvSpPr>
        <p:spPr>
          <a:xfrm>
            <a:off x="-1936740" y="1507759"/>
            <a:ext cx="3842484" cy="3842484"/>
          </a:xfrm>
          <a:custGeom>
            <a:avLst/>
            <a:gdLst>
              <a:gd name="connsiteX0" fmla="*/ 3844548 w 7689096"/>
              <a:gd name="connsiteY0" fmla="*/ 0 h 7689096"/>
              <a:gd name="connsiteX1" fmla="*/ 7689096 w 7689096"/>
              <a:gd name="connsiteY1" fmla="*/ 3844548 h 7689096"/>
              <a:gd name="connsiteX2" fmla="*/ 3844548 w 7689096"/>
              <a:gd name="connsiteY2" fmla="*/ 7689096 h 7689096"/>
              <a:gd name="connsiteX3" fmla="*/ 0 w 7689096"/>
              <a:gd name="connsiteY3" fmla="*/ 3844548 h 7689096"/>
              <a:gd name="connsiteX4" fmla="*/ 3844548 w 7689096"/>
              <a:gd name="connsiteY4" fmla="*/ 0 h 7689096"/>
              <a:gd name="connsiteX5" fmla="*/ 3844548 w 7689096"/>
              <a:gd name="connsiteY5" fmla="*/ 1002415 h 7689096"/>
              <a:gd name="connsiteX6" fmla="*/ 1002415 w 7689096"/>
              <a:gd name="connsiteY6" fmla="*/ 3844548 h 7689096"/>
              <a:gd name="connsiteX7" fmla="*/ 3844548 w 7689096"/>
              <a:gd name="connsiteY7" fmla="*/ 6686681 h 7689096"/>
              <a:gd name="connsiteX8" fmla="*/ 6686681 w 7689096"/>
              <a:gd name="connsiteY8" fmla="*/ 3844548 h 7689096"/>
              <a:gd name="connsiteX9" fmla="*/ 3844548 w 7689096"/>
              <a:gd name="connsiteY9" fmla="*/ 1002415 h 768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89096" h="7689096">
                <a:moveTo>
                  <a:pt x="3844548" y="0"/>
                </a:moveTo>
                <a:cubicBezTo>
                  <a:pt x="5967833" y="0"/>
                  <a:pt x="7689096" y="1721263"/>
                  <a:pt x="7689096" y="3844548"/>
                </a:cubicBezTo>
                <a:cubicBezTo>
                  <a:pt x="7689096" y="5967833"/>
                  <a:pt x="5967833" y="7689096"/>
                  <a:pt x="3844548" y="7689096"/>
                </a:cubicBezTo>
                <a:cubicBezTo>
                  <a:pt x="1721263" y="7689096"/>
                  <a:pt x="0" y="5967833"/>
                  <a:pt x="0" y="3844548"/>
                </a:cubicBezTo>
                <a:cubicBezTo>
                  <a:pt x="0" y="1721263"/>
                  <a:pt x="1721263" y="0"/>
                  <a:pt x="3844548" y="0"/>
                </a:cubicBezTo>
                <a:close/>
                <a:moveTo>
                  <a:pt x="3844548" y="1002415"/>
                </a:moveTo>
                <a:cubicBezTo>
                  <a:pt x="2274881" y="1002415"/>
                  <a:pt x="1002415" y="2274881"/>
                  <a:pt x="1002415" y="3844548"/>
                </a:cubicBezTo>
                <a:cubicBezTo>
                  <a:pt x="1002415" y="5414215"/>
                  <a:pt x="2274881" y="6686681"/>
                  <a:pt x="3844548" y="6686681"/>
                </a:cubicBezTo>
                <a:cubicBezTo>
                  <a:pt x="5414215" y="6686681"/>
                  <a:pt x="6686681" y="5414215"/>
                  <a:pt x="6686681" y="3844548"/>
                </a:cubicBezTo>
                <a:cubicBezTo>
                  <a:pt x="6686681" y="2274881"/>
                  <a:pt x="5414215" y="1002415"/>
                  <a:pt x="3844548" y="1002415"/>
                </a:cubicBezTo>
                <a:close/>
              </a:path>
            </a:pathLst>
          </a:custGeom>
          <a:solidFill>
            <a:srgbClr val="DF2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userDrawn="1"/>
        </p:nvSpPr>
        <p:spPr>
          <a:xfrm>
            <a:off x="-3444499" y="0"/>
            <a:ext cx="6858000" cy="6858000"/>
          </a:xfrm>
          <a:custGeom>
            <a:avLst/>
            <a:gdLst>
              <a:gd name="connsiteX0" fmla="*/ 6861684 w 13723368"/>
              <a:gd name="connsiteY0" fmla="*/ 0 h 13723368"/>
              <a:gd name="connsiteX1" fmla="*/ 13723368 w 13723368"/>
              <a:gd name="connsiteY1" fmla="*/ 6861684 h 13723368"/>
              <a:gd name="connsiteX2" fmla="*/ 6861684 w 13723368"/>
              <a:gd name="connsiteY2" fmla="*/ 13723368 h 13723368"/>
              <a:gd name="connsiteX3" fmla="*/ 0 w 13723368"/>
              <a:gd name="connsiteY3" fmla="*/ 6861684 h 13723368"/>
              <a:gd name="connsiteX4" fmla="*/ 6861684 w 13723368"/>
              <a:gd name="connsiteY4" fmla="*/ 0 h 13723368"/>
              <a:gd name="connsiteX5" fmla="*/ 6861684 w 13723368"/>
              <a:gd name="connsiteY5" fmla="*/ 1011286 h 13723368"/>
              <a:gd name="connsiteX6" fmla="*/ 1011286 w 13723368"/>
              <a:gd name="connsiteY6" fmla="*/ 6861684 h 13723368"/>
              <a:gd name="connsiteX7" fmla="*/ 6861684 w 13723368"/>
              <a:gd name="connsiteY7" fmla="*/ 12712082 h 13723368"/>
              <a:gd name="connsiteX8" fmla="*/ 12712082 w 13723368"/>
              <a:gd name="connsiteY8" fmla="*/ 6861684 h 13723368"/>
              <a:gd name="connsiteX9" fmla="*/ 6861684 w 13723368"/>
              <a:gd name="connsiteY9" fmla="*/ 1011286 h 1372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23368" h="13723368">
                <a:moveTo>
                  <a:pt x="6861684" y="0"/>
                </a:moveTo>
                <a:cubicBezTo>
                  <a:pt x="10651287" y="0"/>
                  <a:pt x="13723368" y="3072081"/>
                  <a:pt x="13723368" y="6861684"/>
                </a:cubicBezTo>
                <a:cubicBezTo>
                  <a:pt x="13723368" y="10651287"/>
                  <a:pt x="10651287" y="13723368"/>
                  <a:pt x="6861684" y="13723368"/>
                </a:cubicBezTo>
                <a:cubicBezTo>
                  <a:pt x="3072081" y="13723368"/>
                  <a:pt x="0" y="10651287"/>
                  <a:pt x="0" y="6861684"/>
                </a:cubicBezTo>
                <a:cubicBezTo>
                  <a:pt x="0" y="3072081"/>
                  <a:pt x="3072081" y="0"/>
                  <a:pt x="6861684" y="0"/>
                </a:cubicBezTo>
                <a:close/>
                <a:moveTo>
                  <a:pt x="6861684" y="1011286"/>
                </a:moveTo>
                <a:cubicBezTo>
                  <a:pt x="3630598" y="1011286"/>
                  <a:pt x="1011286" y="3630598"/>
                  <a:pt x="1011286" y="6861684"/>
                </a:cubicBezTo>
                <a:cubicBezTo>
                  <a:pt x="1011286" y="10092770"/>
                  <a:pt x="3630598" y="12712082"/>
                  <a:pt x="6861684" y="12712082"/>
                </a:cubicBezTo>
                <a:cubicBezTo>
                  <a:pt x="10092770" y="12712082"/>
                  <a:pt x="12712082" y="10092770"/>
                  <a:pt x="12712082" y="6861684"/>
                </a:cubicBezTo>
                <a:cubicBezTo>
                  <a:pt x="12712082" y="3630598"/>
                  <a:pt x="10092770" y="1011286"/>
                  <a:pt x="6861684" y="1011286"/>
                </a:cubicBezTo>
                <a:close/>
              </a:path>
            </a:pathLst>
          </a:cu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userDrawn="1"/>
        </p:nvSpPr>
        <p:spPr>
          <a:xfrm>
            <a:off x="-2437933" y="1006566"/>
            <a:ext cx="4844870" cy="4844870"/>
          </a:xfrm>
          <a:custGeom>
            <a:avLst/>
            <a:gdLst>
              <a:gd name="connsiteX0" fmla="*/ 4847473 w 9694946"/>
              <a:gd name="connsiteY0" fmla="*/ 0 h 9694946"/>
              <a:gd name="connsiteX1" fmla="*/ 9694946 w 9694946"/>
              <a:gd name="connsiteY1" fmla="*/ 4847473 h 9694946"/>
              <a:gd name="connsiteX2" fmla="*/ 4847473 w 9694946"/>
              <a:gd name="connsiteY2" fmla="*/ 9694946 h 9694946"/>
              <a:gd name="connsiteX3" fmla="*/ 0 w 9694946"/>
              <a:gd name="connsiteY3" fmla="*/ 4847473 h 9694946"/>
              <a:gd name="connsiteX4" fmla="*/ 4847473 w 9694946"/>
              <a:gd name="connsiteY4" fmla="*/ 0 h 9694946"/>
              <a:gd name="connsiteX5" fmla="*/ 4847473 w 9694946"/>
              <a:gd name="connsiteY5" fmla="*/ 1002925 h 9694946"/>
              <a:gd name="connsiteX6" fmla="*/ 1002925 w 9694946"/>
              <a:gd name="connsiteY6" fmla="*/ 4847473 h 9694946"/>
              <a:gd name="connsiteX7" fmla="*/ 4847473 w 9694946"/>
              <a:gd name="connsiteY7" fmla="*/ 8692021 h 9694946"/>
              <a:gd name="connsiteX8" fmla="*/ 8692021 w 9694946"/>
              <a:gd name="connsiteY8" fmla="*/ 4847473 h 9694946"/>
              <a:gd name="connsiteX9" fmla="*/ 4847473 w 9694946"/>
              <a:gd name="connsiteY9" fmla="*/ 1002925 h 96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94946" h="9694946">
                <a:moveTo>
                  <a:pt x="4847473" y="0"/>
                </a:moveTo>
                <a:cubicBezTo>
                  <a:pt x="7524658" y="0"/>
                  <a:pt x="9694946" y="2170288"/>
                  <a:pt x="9694946" y="4847473"/>
                </a:cubicBezTo>
                <a:cubicBezTo>
                  <a:pt x="9694946" y="7524658"/>
                  <a:pt x="7524658" y="9694946"/>
                  <a:pt x="4847473" y="9694946"/>
                </a:cubicBezTo>
                <a:cubicBezTo>
                  <a:pt x="2170288" y="9694946"/>
                  <a:pt x="0" y="7524658"/>
                  <a:pt x="0" y="4847473"/>
                </a:cubicBezTo>
                <a:cubicBezTo>
                  <a:pt x="0" y="2170288"/>
                  <a:pt x="2170288" y="0"/>
                  <a:pt x="4847473" y="0"/>
                </a:cubicBezTo>
                <a:close/>
                <a:moveTo>
                  <a:pt x="4847473" y="1002925"/>
                </a:moveTo>
                <a:cubicBezTo>
                  <a:pt x="2724188" y="1002925"/>
                  <a:pt x="1002925" y="2724188"/>
                  <a:pt x="1002925" y="4847473"/>
                </a:cubicBezTo>
                <a:cubicBezTo>
                  <a:pt x="1002925" y="6970758"/>
                  <a:pt x="2724188" y="8692021"/>
                  <a:pt x="4847473" y="8692021"/>
                </a:cubicBezTo>
                <a:cubicBezTo>
                  <a:pt x="6970758" y="8692021"/>
                  <a:pt x="8692021" y="6970758"/>
                  <a:pt x="8692021" y="4847473"/>
                </a:cubicBezTo>
                <a:cubicBezTo>
                  <a:pt x="8692021" y="2724188"/>
                  <a:pt x="6970758" y="1002925"/>
                  <a:pt x="4847473" y="1002925"/>
                </a:cubicBezTo>
                <a:close/>
              </a:path>
            </a:pathLst>
          </a:cu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4553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5C76DB2-2E6F-4A26-9E07-B4C70FB56ABC}" type="datetimeFigureOut">
              <a:rPr kumimoji="1" lang="ja-JP" altLang="en-US" smtClean="0"/>
              <a:t>2025/2/4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205DDC-4CDB-49AB-8E3F-F0D8E3FE4848}" type="slidenum">
              <a:rPr kumimoji="1" lang="ja-JP" altLang="en-US" smtClean="0"/>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0"/>
            <a:ext cx="2159000" cy="2159000"/>
          </a:xfrm>
          <a:prstGeom prst="rect">
            <a:avLst/>
          </a:prstGeom>
        </p:spPr>
      </p:pic>
    </p:spTree>
    <p:extLst>
      <p:ext uri="{BB962C8B-B14F-4D97-AF65-F5344CB8AC3E}">
        <p14:creationId xmlns:p14="http://schemas.microsoft.com/office/powerpoint/2010/main" val="27610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5C76DB2-2E6F-4A26-9E07-B4C70FB56ABC}" type="datetimeFigureOut">
              <a:rPr kumimoji="1" lang="ja-JP" altLang="en-US" smtClean="0"/>
              <a:t>2025/2/4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205DDC-4CDB-49AB-8E3F-F0D8E3FE4848}" type="slidenum">
              <a:rPr kumimoji="1" lang="ja-JP" altLang="en-US" smtClean="0"/>
              <a:t>‹#›</a:t>
            </a:fld>
            <a:endParaRPr kumimoji="1" lang="ja-JP" altLang="en-US"/>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0"/>
            <a:ext cx="2159000" cy="2159000"/>
          </a:xfrm>
          <a:prstGeom prst="rect">
            <a:avLst/>
          </a:prstGeom>
        </p:spPr>
      </p:pic>
    </p:spTree>
    <p:extLst>
      <p:ext uri="{BB962C8B-B14F-4D97-AF65-F5344CB8AC3E}">
        <p14:creationId xmlns:p14="http://schemas.microsoft.com/office/powerpoint/2010/main" val="1898837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5C76DB2-2E6F-4A26-9E07-B4C70FB56ABC}" type="datetimeFigureOut">
              <a:rPr kumimoji="1" lang="ja-JP" altLang="en-US" smtClean="0"/>
              <a:t>2025/2/4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205DDC-4CDB-49AB-8E3F-F0D8E3FE4848}" type="slidenum">
              <a:rPr kumimoji="1" lang="ja-JP" altLang="en-US" smtClean="0"/>
              <a:t>‹#›</a:t>
            </a:fld>
            <a:endParaRPr kumimoji="1" lang="ja-JP" altLang="en-US"/>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0"/>
            <a:ext cx="2159000" cy="2159000"/>
          </a:xfrm>
          <a:prstGeom prst="rect">
            <a:avLst/>
          </a:prstGeom>
        </p:spPr>
      </p:pic>
    </p:spTree>
    <p:extLst>
      <p:ext uri="{BB962C8B-B14F-4D97-AF65-F5344CB8AC3E}">
        <p14:creationId xmlns:p14="http://schemas.microsoft.com/office/powerpoint/2010/main" val="2196629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5C76DB2-2E6F-4A26-9E07-B4C70FB56ABC}" type="datetimeFigureOut">
              <a:rPr kumimoji="1" lang="ja-JP" altLang="en-US" smtClean="0"/>
              <a:t>2025/2/4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205DDC-4CDB-49AB-8E3F-F0D8E3FE4848}" type="slidenum">
              <a:rPr kumimoji="1" lang="ja-JP" altLang="en-US" smtClean="0"/>
              <a:t>‹#›</a:t>
            </a:fld>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0"/>
            <a:ext cx="2159000" cy="2159000"/>
          </a:xfrm>
          <a:prstGeom prst="rect">
            <a:avLst/>
          </a:prstGeom>
        </p:spPr>
      </p:pic>
    </p:spTree>
    <p:extLst>
      <p:ext uri="{BB962C8B-B14F-4D97-AF65-F5344CB8AC3E}">
        <p14:creationId xmlns:p14="http://schemas.microsoft.com/office/powerpoint/2010/main" val="2589168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C76DB2-2E6F-4A26-9E07-B4C70FB56ABC}" type="datetimeFigureOut">
              <a:rPr kumimoji="1" lang="ja-JP" altLang="en-US" smtClean="0"/>
              <a:t>2025/2/4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205DDC-4CDB-49AB-8E3F-F0D8E3FE4848}" type="slidenum">
              <a:rPr kumimoji="1" lang="ja-JP" altLang="en-US" smtClean="0"/>
              <a:t>‹#›</a:t>
            </a:fld>
            <a:endParaRPr kumimoji="1" lang="ja-JP" altLang="en-US"/>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0"/>
            <a:ext cx="2159000" cy="2159000"/>
          </a:xfrm>
          <a:prstGeom prst="rect">
            <a:avLst/>
          </a:prstGeom>
        </p:spPr>
      </p:pic>
    </p:spTree>
    <p:extLst>
      <p:ext uri="{BB962C8B-B14F-4D97-AF65-F5344CB8AC3E}">
        <p14:creationId xmlns:p14="http://schemas.microsoft.com/office/powerpoint/2010/main" val="1483910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C76DB2-2E6F-4A26-9E07-B4C70FB56ABC}" type="datetimeFigureOut">
              <a:rPr kumimoji="1" lang="ja-JP" altLang="en-US" smtClean="0"/>
              <a:t>2025/2/4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205DDC-4CDB-49AB-8E3F-F0D8E3FE4848}" type="slidenum">
              <a:rPr kumimoji="1" lang="ja-JP" altLang="en-US" smtClean="0"/>
              <a:t>‹#›</a:t>
            </a:fld>
            <a:endParaRPr kumimoji="1" lang="ja-JP" altLang="en-US"/>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0"/>
            <a:ext cx="2159000" cy="2159000"/>
          </a:xfrm>
          <a:prstGeom prst="rect">
            <a:avLst/>
          </a:prstGeom>
        </p:spPr>
      </p:pic>
    </p:spTree>
    <p:extLst>
      <p:ext uri="{BB962C8B-B14F-4D97-AF65-F5344CB8AC3E}">
        <p14:creationId xmlns:p14="http://schemas.microsoft.com/office/powerpoint/2010/main" val="107273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11" name="二等辺三角形 410"/>
          <p:cNvSpPr/>
          <p:nvPr userDrawn="1"/>
        </p:nvSpPr>
        <p:spPr>
          <a:xfrm rot="10800000">
            <a:off x="0" y="0"/>
            <a:ext cx="7219950" cy="6858000"/>
          </a:xfrm>
          <a:prstGeom prst="triangle">
            <a:avLst>
              <a:gd name="adj" fmla="val 100000"/>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 name="図 409"/>
          <p:cNvPicPr>
            <a:picLocks noChangeAspect="1"/>
          </p:cNvPicPr>
          <p:nvPr userDrawn="1"/>
        </p:nvPicPr>
        <p:blipFill>
          <a:blip r:embed="rId2"/>
          <a:stretch>
            <a:fillRect/>
          </a:stretch>
        </p:blipFill>
        <p:spPr>
          <a:xfrm>
            <a:off x="0" y="1"/>
            <a:ext cx="12192000" cy="7109742"/>
          </a:xfrm>
          <a:prstGeom prst="rect">
            <a:avLst/>
          </a:prstGeom>
        </p:spPr>
      </p:pic>
    </p:spTree>
    <p:extLst>
      <p:ext uri="{BB962C8B-B14F-4D97-AF65-F5344CB8AC3E}">
        <p14:creationId xmlns:p14="http://schemas.microsoft.com/office/powerpoint/2010/main" val="2990046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C76DB2-2E6F-4A26-9E07-B4C70FB56ABC}" type="datetimeFigureOut">
              <a:rPr kumimoji="1" lang="ja-JP" altLang="en-US" smtClean="0"/>
              <a:t>2025/2/4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205DDC-4CDB-49AB-8E3F-F0D8E3FE4848}" type="slidenum">
              <a:rPr kumimoji="1" lang="ja-JP" altLang="en-US" smtClean="0"/>
              <a:t>‹#›</a:t>
            </a:fld>
            <a:endParaRPr kumimoji="1" lang="ja-JP" altLang="en-US"/>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0"/>
            <a:ext cx="2159000" cy="2159000"/>
          </a:xfrm>
          <a:prstGeom prst="rect">
            <a:avLst/>
          </a:prstGeom>
        </p:spPr>
      </p:pic>
    </p:spTree>
    <p:extLst>
      <p:ext uri="{BB962C8B-B14F-4D97-AF65-F5344CB8AC3E}">
        <p14:creationId xmlns:p14="http://schemas.microsoft.com/office/powerpoint/2010/main" val="2060812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C76DB2-2E6F-4A26-9E07-B4C70FB56ABC}" type="datetimeFigureOut">
              <a:rPr kumimoji="1" lang="ja-JP" altLang="en-US" smtClean="0"/>
              <a:t>2025/2/4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205DDC-4CDB-49AB-8E3F-F0D8E3FE4848}" type="slidenum">
              <a:rPr kumimoji="1" lang="ja-JP" altLang="en-US" smtClean="0"/>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0"/>
            <a:ext cx="2159000" cy="2159000"/>
          </a:xfrm>
          <a:prstGeom prst="rect">
            <a:avLst/>
          </a:prstGeom>
        </p:spPr>
      </p:pic>
    </p:spTree>
    <p:extLst>
      <p:ext uri="{BB962C8B-B14F-4D97-AF65-F5344CB8AC3E}">
        <p14:creationId xmlns:p14="http://schemas.microsoft.com/office/powerpoint/2010/main" val="3384049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0"/>
            <a:ext cx="2159000" cy="2159000"/>
          </a:xfrm>
          <a:prstGeom prst="rect">
            <a:avLst/>
          </a:prstGeom>
        </p:spPr>
      </p:pic>
      <p:sp>
        <p:nvSpPr>
          <p:cNvPr id="8" name="円/楕円 7"/>
          <p:cNvSpPr/>
          <p:nvPr userDrawn="1"/>
        </p:nvSpPr>
        <p:spPr>
          <a:xfrm>
            <a:off x="2705100" y="-184358"/>
            <a:ext cx="12108432" cy="12108432"/>
          </a:xfrm>
          <a:prstGeom prst="ellipse">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3597380" y="707922"/>
            <a:ext cx="10323872" cy="10323872"/>
          </a:xfrm>
          <a:prstGeom prst="ellipse">
            <a:avLst/>
          </a:pr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4482284" y="1592826"/>
            <a:ext cx="8554064" cy="8554064"/>
          </a:xfrm>
          <a:prstGeom prst="ellipse">
            <a:avLst/>
          </a:pr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5367187" y="2477729"/>
            <a:ext cx="6784258" cy="6784258"/>
          </a:xfrm>
          <a:prstGeom prst="ellipse">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userDrawn="1"/>
        </p:nvSpPr>
        <p:spPr>
          <a:xfrm>
            <a:off x="-5255091" y="4221971"/>
            <a:ext cx="6082778" cy="6082778"/>
          </a:xfrm>
          <a:custGeom>
            <a:avLst/>
            <a:gdLst>
              <a:gd name="connsiteX0" fmla="*/ 3041389 w 6082778"/>
              <a:gd name="connsiteY0" fmla="*/ 0 h 6082778"/>
              <a:gd name="connsiteX1" fmla="*/ 6082778 w 6082778"/>
              <a:gd name="connsiteY1" fmla="*/ 3041389 h 6082778"/>
              <a:gd name="connsiteX2" fmla="*/ 3041389 w 6082778"/>
              <a:gd name="connsiteY2" fmla="*/ 6082778 h 6082778"/>
              <a:gd name="connsiteX3" fmla="*/ 0 w 6082778"/>
              <a:gd name="connsiteY3" fmla="*/ 3041389 h 6082778"/>
              <a:gd name="connsiteX4" fmla="*/ 3041389 w 6082778"/>
              <a:gd name="connsiteY4" fmla="*/ 0 h 6082778"/>
              <a:gd name="connsiteX5" fmla="*/ 3041389 w 6082778"/>
              <a:gd name="connsiteY5" fmla="*/ 521381 h 6082778"/>
              <a:gd name="connsiteX6" fmla="*/ 521381 w 6082778"/>
              <a:gd name="connsiteY6" fmla="*/ 3041389 h 6082778"/>
              <a:gd name="connsiteX7" fmla="*/ 3041389 w 6082778"/>
              <a:gd name="connsiteY7" fmla="*/ 5561397 h 6082778"/>
              <a:gd name="connsiteX8" fmla="*/ 5561397 w 6082778"/>
              <a:gd name="connsiteY8" fmla="*/ 3041389 h 6082778"/>
              <a:gd name="connsiteX9" fmla="*/ 3041389 w 6082778"/>
              <a:gd name="connsiteY9" fmla="*/ 521381 h 608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2778" h="6082778">
                <a:moveTo>
                  <a:pt x="3041389" y="0"/>
                </a:moveTo>
                <a:cubicBezTo>
                  <a:pt x="4721102" y="0"/>
                  <a:pt x="6082778" y="1361676"/>
                  <a:pt x="6082778" y="3041389"/>
                </a:cubicBezTo>
                <a:cubicBezTo>
                  <a:pt x="6082778" y="4721102"/>
                  <a:pt x="4721102" y="6082778"/>
                  <a:pt x="3041389" y="6082778"/>
                </a:cubicBezTo>
                <a:cubicBezTo>
                  <a:pt x="1361676" y="6082778"/>
                  <a:pt x="0" y="4721102"/>
                  <a:pt x="0" y="3041389"/>
                </a:cubicBezTo>
                <a:cubicBezTo>
                  <a:pt x="0" y="1361676"/>
                  <a:pt x="1361676" y="0"/>
                  <a:pt x="3041389" y="0"/>
                </a:cubicBezTo>
                <a:close/>
                <a:moveTo>
                  <a:pt x="3041389" y="521381"/>
                </a:moveTo>
                <a:cubicBezTo>
                  <a:pt x="1649627" y="521381"/>
                  <a:pt x="521381" y="1649627"/>
                  <a:pt x="521381" y="3041389"/>
                </a:cubicBezTo>
                <a:cubicBezTo>
                  <a:pt x="521381" y="4433151"/>
                  <a:pt x="1649627" y="5561397"/>
                  <a:pt x="3041389" y="5561397"/>
                </a:cubicBezTo>
                <a:cubicBezTo>
                  <a:pt x="4433151" y="5561397"/>
                  <a:pt x="5561397" y="4433151"/>
                  <a:pt x="5561397" y="3041389"/>
                </a:cubicBezTo>
                <a:cubicBezTo>
                  <a:pt x="5561397" y="1649627"/>
                  <a:pt x="4433151" y="521381"/>
                  <a:pt x="3041389" y="521381"/>
                </a:cubicBezTo>
                <a:close/>
              </a:path>
            </a:pathLst>
          </a:cu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userDrawn="1"/>
        </p:nvSpPr>
        <p:spPr>
          <a:xfrm>
            <a:off x="-4212329" y="5264733"/>
            <a:ext cx="3997254" cy="3997254"/>
          </a:xfrm>
          <a:custGeom>
            <a:avLst/>
            <a:gdLst>
              <a:gd name="connsiteX0" fmla="*/ 1998627 w 3997254"/>
              <a:gd name="connsiteY0" fmla="*/ 0 h 3997254"/>
              <a:gd name="connsiteX1" fmla="*/ 3997254 w 3997254"/>
              <a:gd name="connsiteY1" fmla="*/ 1998627 h 3997254"/>
              <a:gd name="connsiteX2" fmla="*/ 1998627 w 3997254"/>
              <a:gd name="connsiteY2" fmla="*/ 3997254 h 3997254"/>
              <a:gd name="connsiteX3" fmla="*/ 0 w 3997254"/>
              <a:gd name="connsiteY3" fmla="*/ 1998627 h 3997254"/>
              <a:gd name="connsiteX4" fmla="*/ 1998627 w 3997254"/>
              <a:gd name="connsiteY4" fmla="*/ 0 h 3997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254" h="3997254">
                <a:moveTo>
                  <a:pt x="1998627" y="0"/>
                </a:moveTo>
                <a:cubicBezTo>
                  <a:pt x="3102438" y="0"/>
                  <a:pt x="3997254" y="894816"/>
                  <a:pt x="3997254" y="1998627"/>
                </a:cubicBezTo>
                <a:cubicBezTo>
                  <a:pt x="3997254" y="3102438"/>
                  <a:pt x="3102438" y="3997254"/>
                  <a:pt x="1998627" y="3997254"/>
                </a:cubicBezTo>
                <a:cubicBezTo>
                  <a:pt x="894816" y="3997254"/>
                  <a:pt x="0" y="3102438"/>
                  <a:pt x="0" y="1998627"/>
                </a:cubicBezTo>
                <a:cubicBezTo>
                  <a:pt x="0" y="894816"/>
                  <a:pt x="894816" y="0"/>
                  <a:pt x="1998627" y="0"/>
                </a:cubicBezTo>
                <a:close/>
              </a:path>
            </a:pathLst>
          </a:cu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userDrawn="1"/>
        </p:nvSpPr>
        <p:spPr>
          <a:xfrm>
            <a:off x="-5672196" y="3804866"/>
            <a:ext cx="6916988" cy="6916988"/>
          </a:xfrm>
          <a:custGeom>
            <a:avLst/>
            <a:gdLst>
              <a:gd name="connsiteX0" fmla="*/ 3458494 w 6916988"/>
              <a:gd name="connsiteY0" fmla="*/ 0 h 6916988"/>
              <a:gd name="connsiteX1" fmla="*/ 6916988 w 6916988"/>
              <a:gd name="connsiteY1" fmla="*/ 3458494 h 6916988"/>
              <a:gd name="connsiteX2" fmla="*/ 3458494 w 6916988"/>
              <a:gd name="connsiteY2" fmla="*/ 6916988 h 6916988"/>
              <a:gd name="connsiteX3" fmla="*/ 0 w 6916988"/>
              <a:gd name="connsiteY3" fmla="*/ 3458494 h 6916988"/>
              <a:gd name="connsiteX4" fmla="*/ 3458494 w 6916988"/>
              <a:gd name="connsiteY4" fmla="*/ 0 h 6916988"/>
              <a:gd name="connsiteX5" fmla="*/ 3458494 w 6916988"/>
              <a:gd name="connsiteY5" fmla="*/ 417105 h 6916988"/>
              <a:gd name="connsiteX6" fmla="*/ 417105 w 6916988"/>
              <a:gd name="connsiteY6" fmla="*/ 3458494 h 6916988"/>
              <a:gd name="connsiteX7" fmla="*/ 3458494 w 6916988"/>
              <a:gd name="connsiteY7" fmla="*/ 6499883 h 6916988"/>
              <a:gd name="connsiteX8" fmla="*/ 6499883 w 6916988"/>
              <a:gd name="connsiteY8" fmla="*/ 3458494 h 6916988"/>
              <a:gd name="connsiteX9" fmla="*/ 3458494 w 6916988"/>
              <a:gd name="connsiteY9" fmla="*/ 417105 h 691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988" h="6916988">
                <a:moveTo>
                  <a:pt x="3458494" y="0"/>
                </a:moveTo>
                <a:cubicBezTo>
                  <a:pt x="5368567" y="0"/>
                  <a:pt x="6916988" y="1548421"/>
                  <a:pt x="6916988" y="3458494"/>
                </a:cubicBezTo>
                <a:cubicBezTo>
                  <a:pt x="6916988" y="5368567"/>
                  <a:pt x="5368567" y="6916988"/>
                  <a:pt x="3458494" y="6916988"/>
                </a:cubicBezTo>
                <a:cubicBezTo>
                  <a:pt x="1548421" y="6916988"/>
                  <a:pt x="0" y="5368567"/>
                  <a:pt x="0" y="3458494"/>
                </a:cubicBezTo>
                <a:cubicBezTo>
                  <a:pt x="0" y="1548421"/>
                  <a:pt x="1548421" y="0"/>
                  <a:pt x="3458494" y="0"/>
                </a:cubicBezTo>
                <a:close/>
                <a:moveTo>
                  <a:pt x="3458494" y="417105"/>
                </a:moveTo>
                <a:cubicBezTo>
                  <a:pt x="1778781" y="417105"/>
                  <a:pt x="417105" y="1778781"/>
                  <a:pt x="417105" y="3458494"/>
                </a:cubicBezTo>
                <a:cubicBezTo>
                  <a:pt x="417105" y="5138207"/>
                  <a:pt x="1778781" y="6499883"/>
                  <a:pt x="3458494" y="6499883"/>
                </a:cubicBezTo>
                <a:cubicBezTo>
                  <a:pt x="5138207" y="6499883"/>
                  <a:pt x="6499883" y="5138207"/>
                  <a:pt x="6499883" y="3458494"/>
                </a:cubicBezTo>
                <a:cubicBezTo>
                  <a:pt x="6499883" y="1778781"/>
                  <a:pt x="5138207" y="417105"/>
                  <a:pt x="3458494" y="417105"/>
                </a:cubicBezTo>
                <a:close/>
              </a:path>
            </a:pathLst>
          </a:cu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userDrawn="1"/>
        </p:nvSpPr>
        <p:spPr>
          <a:xfrm>
            <a:off x="-4733710" y="4743352"/>
            <a:ext cx="5040016" cy="5040016"/>
          </a:xfrm>
          <a:custGeom>
            <a:avLst/>
            <a:gdLst>
              <a:gd name="connsiteX0" fmla="*/ 2520008 w 5040016"/>
              <a:gd name="connsiteY0" fmla="*/ 0 h 5040016"/>
              <a:gd name="connsiteX1" fmla="*/ 5040016 w 5040016"/>
              <a:gd name="connsiteY1" fmla="*/ 2520008 h 5040016"/>
              <a:gd name="connsiteX2" fmla="*/ 2520008 w 5040016"/>
              <a:gd name="connsiteY2" fmla="*/ 5040016 h 5040016"/>
              <a:gd name="connsiteX3" fmla="*/ 0 w 5040016"/>
              <a:gd name="connsiteY3" fmla="*/ 2520008 h 5040016"/>
              <a:gd name="connsiteX4" fmla="*/ 2520008 w 5040016"/>
              <a:gd name="connsiteY4" fmla="*/ 0 h 5040016"/>
              <a:gd name="connsiteX5" fmla="*/ 2520008 w 5040016"/>
              <a:gd name="connsiteY5" fmla="*/ 521381 h 5040016"/>
              <a:gd name="connsiteX6" fmla="*/ 521381 w 5040016"/>
              <a:gd name="connsiteY6" fmla="*/ 2520008 h 5040016"/>
              <a:gd name="connsiteX7" fmla="*/ 2520008 w 5040016"/>
              <a:gd name="connsiteY7" fmla="*/ 4518635 h 5040016"/>
              <a:gd name="connsiteX8" fmla="*/ 4518635 w 5040016"/>
              <a:gd name="connsiteY8" fmla="*/ 2520008 h 5040016"/>
              <a:gd name="connsiteX9" fmla="*/ 2520008 w 5040016"/>
              <a:gd name="connsiteY9" fmla="*/ 521381 h 504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0016" h="5040016">
                <a:moveTo>
                  <a:pt x="2520008" y="0"/>
                </a:moveTo>
                <a:cubicBezTo>
                  <a:pt x="3911770" y="0"/>
                  <a:pt x="5040016" y="1128246"/>
                  <a:pt x="5040016" y="2520008"/>
                </a:cubicBezTo>
                <a:cubicBezTo>
                  <a:pt x="5040016" y="3911770"/>
                  <a:pt x="3911770" y="5040016"/>
                  <a:pt x="2520008" y="5040016"/>
                </a:cubicBezTo>
                <a:cubicBezTo>
                  <a:pt x="1128246" y="5040016"/>
                  <a:pt x="0" y="3911770"/>
                  <a:pt x="0" y="2520008"/>
                </a:cubicBezTo>
                <a:cubicBezTo>
                  <a:pt x="0" y="1128246"/>
                  <a:pt x="1128246" y="0"/>
                  <a:pt x="2520008" y="0"/>
                </a:cubicBezTo>
                <a:close/>
                <a:moveTo>
                  <a:pt x="2520008" y="521381"/>
                </a:moveTo>
                <a:cubicBezTo>
                  <a:pt x="1416197" y="521381"/>
                  <a:pt x="521381" y="1416197"/>
                  <a:pt x="521381" y="2520008"/>
                </a:cubicBezTo>
                <a:cubicBezTo>
                  <a:pt x="521381" y="3623819"/>
                  <a:pt x="1416197" y="4518635"/>
                  <a:pt x="2520008" y="4518635"/>
                </a:cubicBezTo>
                <a:cubicBezTo>
                  <a:pt x="3623819" y="4518635"/>
                  <a:pt x="4518635" y="3623819"/>
                  <a:pt x="4518635" y="2520008"/>
                </a:cubicBezTo>
                <a:cubicBezTo>
                  <a:pt x="4518635" y="1416197"/>
                  <a:pt x="3623819" y="521381"/>
                  <a:pt x="2520008" y="521381"/>
                </a:cubicBezTo>
                <a:close/>
              </a:path>
            </a:pathLst>
          </a:cu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userDrawn="1"/>
        </p:nvSpPr>
        <p:spPr>
          <a:xfrm>
            <a:off x="14743543" y="-5472976"/>
            <a:ext cx="11700796" cy="11700796"/>
          </a:xfrm>
          <a:custGeom>
            <a:avLst/>
            <a:gdLst>
              <a:gd name="connsiteX0" fmla="*/ 5850398 w 11700796"/>
              <a:gd name="connsiteY0" fmla="*/ 0 h 11700796"/>
              <a:gd name="connsiteX1" fmla="*/ 11700796 w 11700796"/>
              <a:gd name="connsiteY1" fmla="*/ 5850398 h 11700796"/>
              <a:gd name="connsiteX2" fmla="*/ 5850398 w 11700796"/>
              <a:gd name="connsiteY2" fmla="*/ 11700796 h 11700796"/>
              <a:gd name="connsiteX3" fmla="*/ 0 w 11700796"/>
              <a:gd name="connsiteY3" fmla="*/ 5850398 h 11700796"/>
              <a:gd name="connsiteX4" fmla="*/ 5850398 w 11700796"/>
              <a:gd name="connsiteY4" fmla="*/ 0 h 11700796"/>
              <a:gd name="connsiteX5" fmla="*/ 5850399 w 11700796"/>
              <a:gd name="connsiteY5" fmla="*/ 1002926 h 11700796"/>
              <a:gd name="connsiteX6" fmla="*/ 1002926 w 11700796"/>
              <a:gd name="connsiteY6" fmla="*/ 5850399 h 11700796"/>
              <a:gd name="connsiteX7" fmla="*/ 5850399 w 11700796"/>
              <a:gd name="connsiteY7" fmla="*/ 10697872 h 11700796"/>
              <a:gd name="connsiteX8" fmla="*/ 10697872 w 11700796"/>
              <a:gd name="connsiteY8" fmla="*/ 5850399 h 11700796"/>
              <a:gd name="connsiteX9" fmla="*/ 5850399 w 11700796"/>
              <a:gd name="connsiteY9" fmla="*/ 1002926 h 1170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00796" h="11700796">
                <a:moveTo>
                  <a:pt x="5850398" y="0"/>
                </a:moveTo>
                <a:cubicBezTo>
                  <a:pt x="9081484" y="0"/>
                  <a:pt x="11700796" y="2619312"/>
                  <a:pt x="11700796" y="5850398"/>
                </a:cubicBezTo>
                <a:cubicBezTo>
                  <a:pt x="11700796" y="9081484"/>
                  <a:pt x="9081484" y="11700796"/>
                  <a:pt x="5850398" y="11700796"/>
                </a:cubicBezTo>
                <a:cubicBezTo>
                  <a:pt x="2619312" y="11700796"/>
                  <a:pt x="0" y="9081484"/>
                  <a:pt x="0" y="5850398"/>
                </a:cubicBezTo>
                <a:cubicBezTo>
                  <a:pt x="0" y="2619312"/>
                  <a:pt x="2619312" y="0"/>
                  <a:pt x="5850398" y="0"/>
                </a:cubicBezTo>
                <a:close/>
                <a:moveTo>
                  <a:pt x="5850399" y="1002926"/>
                </a:moveTo>
                <a:cubicBezTo>
                  <a:pt x="3173214" y="1002926"/>
                  <a:pt x="1002926" y="3173214"/>
                  <a:pt x="1002926" y="5850399"/>
                </a:cubicBezTo>
                <a:cubicBezTo>
                  <a:pt x="1002926" y="8527584"/>
                  <a:pt x="3173214" y="10697872"/>
                  <a:pt x="5850399" y="10697872"/>
                </a:cubicBezTo>
                <a:cubicBezTo>
                  <a:pt x="8527584" y="10697872"/>
                  <a:pt x="10697872" y="8527584"/>
                  <a:pt x="10697872" y="5850399"/>
                </a:cubicBezTo>
                <a:cubicBezTo>
                  <a:pt x="10697872" y="3173214"/>
                  <a:pt x="8527584" y="1002926"/>
                  <a:pt x="5850399" y="10029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userDrawn="1"/>
        </p:nvSpPr>
        <p:spPr>
          <a:xfrm>
            <a:off x="16749394" y="-3467125"/>
            <a:ext cx="7689096" cy="7689096"/>
          </a:xfrm>
          <a:custGeom>
            <a:avLst/>
            <a:gdLst>
              <a:gd name="connsiteX0" fmla="*/ 3844548 w 7689096"/>
              <a:gd name="connsiteY0" fmla="*/ 0 h 7689096"/>
              <a:gd name="connsiteX1" fmla="*/ 7689096 w 7689096"/>
              <a:gd name="connsiteY1" fmla="*/ 3844548 h 7689096"/>
              <a:gd name="connsiteX2" fmla="*/ 3844548 w 7689096"/>
              <a:gd name="connsiteY2" fmla="*/ 7689096 h 7689096"/>
              <a:gd name="connsiteX3" fmla="*/ 0 w 7689096"/>
              <a:gd name="connsiteY3" fmla="*/ 3844548 h 7689096"/>
              <a:gd name="connsiteX4" fmla="*/ 3844548 w 7689096"/>
              <a:gd name="connsiteY4" fmla="*/ 0 h 7689096"/>
              <a:gd name="connsiteX5" fmla="*/ 3844548 w 7689096"/>
              <a:gd name="connsiteY5" fmla="*/ 1002415 h 7689096"/>
              <a:gd name="connsiteX6" fmla="*/ 1002415 w 7689096"/>
              <a:gd name="connsiteY6" fmla="*/ 3844548 h 7689096"/>
              <a:gd name="connsiteX7" fmla="*/ 3844548 w 7689096"/>
              <a:gd name="connsiteY7" fmla="*/ 6686681 h 7689096"/>
              <a:gd name="connsiteX8" fmla="*/ 6686681 w 7689096"/>
              <a:gd name="connsiteY8" fmla="*/ 3844548 h 7689096"/>
              <a:gd name="connsiteX9" fmla="*/ 3844548 w 7689096"/>
              <a:gd name="connsiteY9" fmla="*/ 1002415 h 768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89096" h="7689096">
                <a:moveTo>
                  <a:pt x="3844548" y="0"/>
                </a:moveTo>
                <a:cubicBezTo>
                  <a:pt x="5967833" y="0"/>
                  <a:pt x="7689096" y="1721263"/>
                  <a:pt x="7689096" y="3844548"/>
                </a:cubicBezTo>
                <a:cubicBezTo>
                  <a:pt x="7689096" y="5967833"/>
                  <a:pt x="5967833" y="7689096"/>
                  <a:pt x="3844548" y="7689096"/>
                </a:cubicBezTo>
                <a:cubicBezTo>
                  <a:pt x="1721263" y="7689096"/>
                  <a:pt x="0" y="5967833"/>
                  <a:pt x="0" y="3844548"/>
                </a:cubicBezTo>
                <a:cubicBezTo>
                  <a:pt x="0" y="1721263"/>
                  <a:pt x="1721263" y="0"/>
                  <a:pt x="3844548" y="0"/>
                </a:cubicBezTo>
                <a:close/>
                <a:moveTo>
                  <a:pt x="3844548" y="1002415"/>
                </a:moveTo>
                <a:cubicBezTo>
                  <a:pt x="2274881" y="1002415"/>
                  <a:pt x="1002415" y="2274881"/>
                  <a:pt x="1002415" y="3844548"/>
                </a:cubicBezTo>
                <a:cubicBezTo>
                  <a:pt x="1002415" y="5414215"/>
                  <a:pt x="2274881" y="6686681"/>
                  <a:pt x="3844548" y="6686681"/>
                </a:cubicBezTo>
                <a:cubicBezTo>
                  <a:pt x="5414215" y="6686681"/>
                  <a:pt x="6686681" y="5414215"/>
                  <a:pt x="6686681" y="3844548"/>
                </a:cubicBezTo>
                <a:cubicBezTo>
                  <a:pt x="6686681" y="2274881"/>
                  <a:pt x="5414215" y="1002415"/>
                  <a:pt x="3844548" y="1002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userDrawn="1"/>
        </p:nvSpPr>
        <p:spPr>
          <a:xfrm>
            <a:off x="13732257" y="-6484262"/>
            <a:ext cx="13723368" cy="13723368"/>
          </a:xfrm>
          <a:custGeom>
            <a:avLst/>
            <a:gdLst>
              <a:gd name="connsiteX0" fmla="*/ 6861684 w 13723368"/>
              <a:gd name="connsiteY0" fmla="*/ 0 h 13723368"/>
              <a:gd name="connsiteX1" fmla="*/ 13723368 w 13723368"/>
              <a:gd name="connsiteY1" fmla="*/ 6861684 h 13723368"/>
              <a:gd name="connsiteX2" fmla="*/ 6861684 w 13723368"/>
              <a:gd name="connsiteY2" fmla="*/ 13723368 h 13723368"/>
              <a:gd name="connsiteX3" fmla="*/ 0 w 13723368"/>
              <a:gd name="connsiteY3" fmla="*/ 6861684 h 13723368"/>
              <a:gd name="connsiteX4" fmla="*/ 6861684 w 13723368"/>
              <a:gd name="connsiteY4" fmla="*/ 0 h 13723368"/>
              <a:gd name="connsiteX5" fmla="*/ 6861684 w 13723368"/>
              <a:gd name="connsiteY5" fmla="*/ 1011286 h 13723368"/>
              <a:gd name="connsiteX6" fmla="*/ 1011286 w 13723368"/>
              <a:gd name="connsiteY6" fmla="*/ 6861684 h 13723368"/>
              <a:gd name="connsiteX7" fmla="*/ 6861684 w 13723368"/>
              <a:gd name="connsiteY7" fmla="*/ 12712082 h 13723368"/>
              <a:gd name="connsiteX8" fmla="*/ 12712082 w 13723368"/>
              <a:gd name="connsiteY8" fmla="*/ 6861684 h 13723368"/>
              <a:gd name="connsiteX9" fmla="*/ 6861684 w 13723368"/>
              <a:gd name="connsiteY9" fmla="*/ 1011286 h 1372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23368" h="13723368">
                <a:moveTo>
                  <a:pt x="6861684" y="0"/>
                </a:moveTo>
                <a:cubicBezTo>
                  <a:pt x="10651287" y="0"/>
                  <a:pt x="13723368" y="3072081"/>
                  <a:pt x="13723368" y="6861684"/>
                </a:cubicBezTo>
                <a:cubicBezTo>
                  <a:pt x="13723368" y="10651287"/>
                  <a:pt x="10651287" y="13723368"/>
                  <a:pt x="6861684" y="13723368"/>
                </a:cubicBezTo>
                <a:cubicBezTo>
                  <a:pt x="3072081" y="13723368"/>
                  <a:pt x="0" y="10651287"/>
                  <a:pt x="0" y="6861684"/>
                </a:cubicBezTo>
                <a:cubicBezTo>
                  <a:pt x="0" y="3072081"/>
                  <a:pt x="3072081" y="0"/>
                  <a:pt x="6861684" y="0"/>
                </a:cubicBezTo>
                <a:close/>
                <a:moveTo>
                  <a:pt x="6861684" y="1011286"/>
                </a:moveTo>
                <a:cubicBezTo>
                  <a:pt x="3630598" y="1011286"/>
                  <a:pt x="1011286" y="3630598"/>
                  <a:pt x="1011286" y="6861684"/>
                </a:cubicBezTo>
                <a:cubicBezTo>
                  <a:pt x="1011286" y="10092770"/>
                  <a:pt x="3630598" y="12712082"/>
                  <a:pt x="6861684" y="12712082"/>
                </a:cubicBezTo>
                <a:cubicBezTo>
                  <a:pt x="10092770" y="12712082"/>
                  <a:pt x="12712082" y="10092770"/>
                  <a:pt x="12712082" y="6861684"/>
                </a:cubicBezTo>
                <a:cubicBezTo>
                  <a:pt x="12712082" y="3630598"/>
                  <a:pt x="10092770" y="1011286"/>
                  <a:pt x="6861684" y="10112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userDrawn="1"/>
        </p:nvSpPr>
        <p:spPr>
          <a:xfrm>
            <a:off x="15746469" y="-4470050"/>
            <a:ext cx="9694946" cy="9694946"/>
          </a:xfrm>
          <a:custGeom>
            <a:avLst/>
            <a:gdLst>
              <a:gd name="connsiteX0" fmla="*/ 4847473 w 9694946"/>
              <a:gd name="connsiteY0" fmla="*/ 0 h 9694946"/>
              <a:gd name="connsiteX1" fmla="*/ 9694946 w 9694946"/>
              <a:gd name="connsiteY1" fmla="*/ 4847473 h 9694946"/>
              <a:gd name="connsiteX2" fmla="*/ 4847473 w 9694946"/>
              <a:gd name="connsiteY2" fmla="*/ 9694946 h 9694946"/>
              <a:gd name="connsiteX3" fmla="*/ 0 w 9694946"/>
              <a:gd name="connsiteY3" fmla="*/ 4847473 h 9694946"/>
              <a:gd name="connsiteX4" fmla="*/ 4847473 w 9694946"/>
              <a:gd name="connsiteY4" fmla="*/ 0 h 9694946"/>
              <a:gd name="connsiteX5" fmla="*/ 4847473 w 9694946"/>
              <a:gd name="connsiteY5" fmla="*/ 1002925 h 9694946"/>
              <a:gd name="connsiteX6" fmla="*/ 1002925 w 9694946"/>
              <a:gd name="connsiteY6" fmla="*/ 4847473 h 9694946"/>
              <a:gd name="connsiteX7" fmla="*/ 4847473 w 9694946"/>
              <a:gd name="connsiteY7" fmla="*/ 8692021 h 9694946"/>
              <a:gd name="connsiteX8" fmla="*/ 8692021 w 9694946"/>
              <a:gd name="connsiteY8" fmla="*/ 4847473 h 9694946"/>
              <a:gd name="connsiteX9" fmla="*/ 4847473 w 9694946"/>
              <a:gd name="connsiteY9" fmla="*/ 1002925 h 96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94946" h="9694946">
                <a:moveTo>
                  <a:pt x="4847473" y="0"/>
                </a:moveTo>
                <a:cubicBezTo>
                  <a:pt x="7524658" y="0"/>
                  <a:pt x="9694946" y="2170288"/>
                  <a:pt x="9694946" y="4847473"/>
                </a:cubicBezTo>
                <a:cubicBezTo>
                  <a:pt x="9694946" y="7524658"/>
                  <a:pt x="7524658" y="9694946"/>
                  <a:pt x="4847473" y="9694946"/>
                </a:cubicBezTo>
                <a:cubicBezTo>
                  <a:pt x="2170288" y="9694946"/>
                  <a:pt x="0" y="7524658"/>
                  <a:pt x="0" y="4847473"/>
                </a:cubicBezTo>
                <a:cubicBezTo>
                  <a:pt x="0" y="2170288"/>
                  <a:pt x="2170288" y="0"/>
                  <a:pt x="4847473" y="0"/>
                </a:cubicBezTo>
                <a:close/>
                <a:moveTo>
                  <a:pt x="4847473" y="1002925"/>
                </a:moveTo>
                <a:cubicBezTo>
                  <a:pt x="2724188" y="1002925"/>
                  <a:pt x="1002925" y="2724188"/>
                  <a:pt x="1002925" y="4847473"/>
                </a:cubicBezTo>
                <a:cubicBezTo>
                  <a:pt x="1002925" y="6970758"/>
                  <a:pt x="2724188" y="8692021"/>
                  <a:pt x="4847473" y="8692021"/>
                </a:cubicBezTo>
                <a:cubicBezTo>
                  <a:pt x="6970758" y="8692021"/>
                  <a:pt x="8692021" y="6970758"/>
                  <a:pt x="8692021" y="4847473"/>
                </a:cubicBezTo>
                <a:cubicBezTo>
                  <a:pt x="8692021" y="2724188"/>
                  <a:pt x="6970758" y="1002925"/>
                  <a:pt x="4847473" y="10029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userDrawn="1"/>
        </p:nvSpPr>
        <p:spPr>
          <a:xfrm>
            <a:off x="17751809" y="-2464710"/>
            <a:ext cx="5684266" cy="5684266"/>
          </a:xfrm>
          <a:custGeom>
            <a:avLst/>
            <a:gdLst>
              <a:gd name="connsiteX0" fmla="*/ 2842133 w 5684266"/>
              <a:gd name="connsiteY0" fmla="*/ 0 h 5684266"/>
              <a:gd name="connsiteX1" fmla="*/ 5684266 w 5684266"/>
              <a:gd name="connsiteY1" fmla="*/ 2842133 h 5684266"/>
              <a:gd name="connsiteX2" fmla="*/ 2842133 w 5684266"/>
              <a:gd name="connsiteY2" fmla="*/ 5684266 h 5684266"/>
              <a:gd name="connsiteX3" fmla="*/ 0 w 5684266"/>
              <a:gd name="connsiteY3" fmla="*/ 2842133 h 5684266"/>
              <a:gd name="connsiteX4" fmla="*/ 2842133 w 5684266"/>
              <a:gd name="connsiteY4" fmla="*/ 0 h 5684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4266" h="5684266">
                <a:moveTo>
                  <a:pt x="2842133" y="0"/>
                </a:moveTo>
                <a:cubicBezTo>
                  <a:pt x="4411800" y="0"/>
                  <a:pt x="5684266" y="1272466"/>
                  <a:pt x="5684266" y="2842133"/>
                </a:cubicBezTo>
                <a:cubicBezTo>
                  <a:pt x="5684266" y="4411800"/>
                  <a:pt x="4411800" y="5684266"/>
                  <a:pt x="2842133" y="5684266"/>
                </a:cubicBezTo>
                <a:cubicBezTo>
                  <a:pt x="1272466" y="5684266"/>
                  <a:pt x="0" y="4411800"/>
                  <a:pt x="0" y="2842133"/>
                </a:cubicBezTo>
                <a:cubicBezTo>
                  <a:pt x="0" y="1272466"/>
                  <a:pt x="1272466" y="0"/>
                  <a:pt x="28421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userDrawn="1"/>
        </p:nvGrpSpPr>
        <p:grpSpPr>
          <a:xfrm>
            <a:off x="-9486899" y="-8756907"/>
            <a:ext cx="12191999" cy="7111041"/>
            <a:chOff x="1" y="1"/>
            <a:chExt cx="12191999" cy="7111041"/>
          </a:xfrm>
        </p:grpSpPr>
        <p:grpSp>
          <p:nvGrpSpPr>
            <p:cNvPr id="22" name="グループ化 21"/>
            <p:cNvGrpSpPr/>
            <p:nvPr userDrawn="1"/>
          </p:nvGrpSpPr>
          <p:grpSpPr>
            <a:xfrm rot="16200000">
              <a:off x="-124677" y="124679"/>
              <a:ext cx="7111041" cy="6861686"/>
              <a:chOff x="-249449" y="0"/>
              <a:chExt cx="7111041" cy="6861686"/>
            </a:xfrm>
          </p:grpSpPr>
          <p:sp>
            <p:nvSpPr>
              <p:cNvPr id="27" name="フリーフォーム 26"/>
              <p:cNvSpPr/>
              <p:nvPr userDrawn="1"/>
            </p:nvSpPr>
            <p:spPr>
              <a:xfrm>
                <a:off x="1" y="0"/>
                <a:ext cx="6861591" cy="6861684"/>
              </a:xfrm>
              <a:custGeom>
                <a:avLst/>
                <a:gdLst>
                  <a:gd name="connsiteX0" fmla="*/ 0 w 6861591"/>
                  <a:gd name="connsiteY0" fmla="*/ 0 h 6861684"/>
                  <a:gd name="connsiteX1" fmla="*/ 6852756 w 6861591"/>
                  <a:gd name="connsiteY1" fmla="*/ 6508583 h 6861684"/>
                  <a:gd name="connsiteX2" fmla="*/ 6861591 w 6861591"/>
                  <a:gd name="connsiteY2" fmla="*/ 6858000 h 6861684"/>
                  <a:gd name="connsiteX3" fmla="*/ 5850305 w 6861591"/>
                  <a:gd name="connsiteY3" fmla="*/ 6858000 h 6861684"/>
                  <a:gd name="connsiteX4" fmla="*/ 5850398 w 6861591"/>
                  <a:gd name="connsiteY4" fmla="*/ 6861684 h 6861684"/>
                  <a:gd name="connsiteX5" fmla="*/ 0 w 6861591"/>
                  <a:gd name="connsiteY5" fmla="*/ 1011286 h 6861684"/>
                  <a:gd name="connsiteX6" fmla="*/ 0 w 6861591"/>
                  <a:gd name="connsiteY6" fmla="*/ 0 h 686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91" h="6861684">
                    <a:moveTo>
                      <a:pt x="0" y="0"/>
                    </a:moveTo>
                    <a:cubicBezTo>
                      <a:pt x="3671178" y="0"/>
                      <a:pt x="6668978" y="2883076"/>
                      <a:pt x="6852756" y="6508583"/>
                    </a:cubicBezTo>
                    <a:lnTo>
                      <a:pt x="6861591" y="6858000"/>
                    </a:lnTo>
                    <a:lnTo>
                      <a:pt x="5850305" y="6858000"/>
                    </a:lnTo>
                    <a:lnTo>
                      <a:pt x="5850398" y="6861684"/>
                    </a:lnTo>
                    <a:cubicBezTo>
                      <a:pt x="5850398" y="3630598"/>
                      <a:pt x="3231086" y="1011286"/>
                      <a:pt x="0" y="1011286"/>
                    </a:cubicBezTo>
                    <a:lnTo>
                      <a:pt x="0" y="0"/>
                    </a:lnTo>
                    <a:close/>
                  </a:path>
                </a:pathLst>
              </a:cu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userDrawn="1"/>
            </p:nvSpPr>
            <p:spPr>
              <a:xfrm>
                <a:off x="-249449" y="1011287"/>
                <a:ext cx="6099754" cy="5850399"/>
              </a:xfrm>
              <a:custGeom>
                <a:avLst/>
                <a:gdLst>
                  <a:gd name="connsiteX0" fmla="*/ 249449 w 6099754"/>
                  <a:gd name="connsiteY0" fmla="*/ 0 h 5850399"/>
                  <a:gd name="connsiteX1" fmla="*/ 6092234 w 6099754"/>
                  <a:gd name="connsiteY1" fmla="*/ 5549337 h 5850399"/>
                  <a:gd name="connsiteX2" fmla="*/ 6099754 w 6099754"/>
                  <a:gd name="connsiteY2" fmla="*/ 5846714 h 5850399"/>
                  <a:gd name="connsiteX3" fmla="*/ 5096830 w 6099754"/>
                  <a:gd name="connsiteY3" fmla="*/ 5846714 h 5850399"/>
                  <a:gd name="connsiteX4" fmla="*/ 5096923 w 6099754"/>
                  <a:gd name="connsiteY4" fmla="*/ 5850399 h 5850399"/>
                  <a:gd name="connsiteX5" fmla="*/ 249450 w 6099754"/>
                  <a:gd name="connsiteY5" fmla="*/ 1002926 h 5850399"/>
                  <a:gd name="connsiteX6" fmla="*/ 0 w 6099754"/>
                  <a:gd name="connsiteY6" fmla="*/ 1009234 h 5850399"/>
                  <a:gd name="connsiteX7" fmla="*/ 249449 w 6099754"/>
                  <a:gd name="connsiteY7" fmla="*/ 1002926 h 5850399"/>
                  <a:gd name="connsiteX8" fmla="*/ 249449 w 6099754"/>
                  <a:gd name="connsiteY8" fmla="*/ 0 h 585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754" h="5850399">
                    <a:moveTo>
                      <a:pt x="249449" y="0"/>
                    </a:moveTo>
                    <a:cubicBezTo>
                      <a:pt x="3379563" y="0"/>
                      <a:pt x="5935543" y="2458163"/>
                      <a:pt x="6092234" y="5549337"/>
                    </a:cubicBezTo>
                    <a:lnTo>
                      <a:pt x="6099754" y="5846714"/>
                    </a:lnTo>
                    <a:lnTo>
                      <a:pt x="5096830" y="5846714"/>
                    </a:lnTo>
                    <a:lnTo>
                      <a:pt x="5096923" y="5850399"/>
                    </a:lnTo>
                    <a:cubicBezTo>
                      <a:pt x="5096923" y="3173214"/>
                      <a:pt x="2926635" y="1002926"/>
                      <a:pt x="249450" y="1002926"/>
                    </a:cubicBezTo>
                    <a:cubicBezTo>
                      <a:pt x="165788" y="1002926"/>
                      <a:pt x="82621" y="1005046"/>
                      <a:pt x="0" y="1009234"/>
                    </a:cubicBezTo>
                    <a:lnTo>
                      <a:pt x="249449" y="1002926"/>
                    </a:lnTo>
                    <a:lnTo>
                      <a:pt x="249449" y="0"/>
                    </a:lnTo>
                    <a:close/>
                  </a:path>
                </a:pathLst>
              </a:cu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userDrawn="1"/>
            </p:nvSpPr>
            <p:spPr>
              <a:xfrm>
                <a:off x="-197839" y="2014212"/>
                <a:ext cx="5045220" cy="4843788"/>
              </a:xfrm>
              <a:custGeom>
                <a:avLst/>
                <a:gdLst>
                  <a:gd name="connsiteX0" fmla="*/ 197840 w 5045220"/>
                  <a:gd name="connsiteY0" fmla="*/ 0 h 4843788"/>
                  <a:gd name="connsiteX1" fmla="*/ 5039005 w 5045220"/>
                  <a:gd name="connsiteY1" fmla="*/ 4598023 h 4843788"/>
                  <a:gd name="connsiteX2" fmla="*/ 5045220 w 5045220"/>
                  <a:gd name="connsiteY2" fmla="*/ 4843788 h 4843788"/>
                  <a:gd name="connsiteX3" fmla="*/ 4042295 w 5045220"/>
                  <a:gd name="connsiteY3" fmla="*/ 4843788 h 4843788"/>
                  <a:gd name="connsiteX4" fmla="*/ 4037385 w 5045220"/>
                  <a:gd name="connsiteY4" fmla="*/ 4649633 h 4843788"/>
                  <a:gd name="connsiteX5" fmla="*/ 197840 w 5045220"/>
                  <a:gd name="connsiteY5" fmla="*/ 1002925 h 4843788"/>
                  <a:gd name="connsiteX6" fmla="*/ 0 w 5045220"/>
                  <a:gd name="connsiteY6" fmla="*/ 1007928 h 4843788"/>
                  <a:gd name="connsiteX7" fmla="*/ 197839 w 5045220"/>
                  <a:gd name="connsiteY7" fmla="*/ 1002925 h 4843788"/>
                  <a:gd name="connsiteX8" fmla="*/ 197839 w 5045220"/>
                  <a:gd name="connsiteY8" fmla="*/ 0 h 4843788"/>
                  <a:gd name="connsiteX9" fmla="*/ 197840 w 5045220"/>
                  <a:gd name="connsiteY9" fmla="*/ 0 h 484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5220" h="4843788">
                    <a:moveTo>
                      <a:pt x="197840" y="0"/>
                    </a:moveTo>
                    <a:cubicBezTo>
                      <a:pt x="2791363" y="0"/>
                      <a:pt x="4909175" y="2036765"/>
                      <a:pt x="5039005" y="4598023"/>
                    </a:cubicBezTo>
                    <a:lnTo>
                      <a:pt x="5045220" y="4843788"/>
                    </a:lnTo>
                    <a:lnTo>
                      <a:pt x="4042295" y="4843788"/>
                    </a:lnTo>
                    <a:lnTo>
                      <a:pt x="4037385" y="4649633"/>
                    </a:lnTo>
                    <a:cubicBezTo>
                      <a:pt x="3934417" y="2618290"/>
                      <a:pt x="2254773" y="1002925"/>
                      <a:pt x="197840" y="1002925"/>
                    </a:cubicBezTo>
                    <a:cubicBezTo>
                      <a:pt x="131488" y="1002925"/>
                      <a:pt x="65528" y="1004606"/>
                      <a:pt x="0" y="1007928"/>
                    </a:cubicBezTo>
                    <a:lnTo>
                      <a:pt x="197839" y="1002925"/>
                    </a:lnTo>
                    <a:lnTo>
                      <a:pt x="197839" y="0"/>
                    </a:lnTo>
                    <a:lnTo>
                      <a:pt x="197840" y="0"/>
                    </a:lnTo>
                    <a:close/>
                  </a:path>
                </a:pathLst>
              </a:cu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userDrawn="1"/>
            </p:nvSpPr>
            <p:spPr>
              <a:xfrm>
                <a:off x="0" y="3017138"/>
                <a:ext cx="3844456" cy="3840863"/>
              </a:xfrm>
              <a:custGeom>
                <a:avLst/>
                <a:gdLst>
                  <a:gd name="connsiteX0" fmla="*/ 0 w 3844456"/>
                  <a:gd name="connsiteY0" fmla="*/ 0 h 3840863"/>
                  <a:gd name="connsiteX1" fmla="*/ 1 w 3844456"/>
                  <a:gd name="connsiteY1" fmla="*/ 0 h 3840863"/>
                  <a:gd name="connsiteX2" fmla="*/ 3839546 w 3844456"/>
                  <a:gd name="connsiteY2" fmla="*/ 3646708 h 3840863"/>
                  <a:gd name="connsiteX3" fmla="*/ 3844456 w 3844456"/>
                  <a:gd name="connsiteY3" fmla="*/ 3840863 h 3840863"/>
                  <a:gd name="connsiteX4" fmla="*/ 2841948 w 3844456"/>
                  <a:gd name="connsiteY4" fmla="*/ 3840863 h 3840863"/>
                  <a:gd name="connsiteX5" fmla="*/ 2827460 w 3844456"/>
                  <a:gd name="connsiteY5" fmla="*/ 3553956 h 3840863"/>
                  <a:gd name="connsiteX6" fmla="*/ 1 w 3844456"/>
                  <a:gd name="connsiteY6" fmla="*/ 1002415 h 3840863"/>
                  <a:gd name="connsiteX7" fmla="*/ 0 w 3844456"/>
                  <a:gd name="connsiteY7" fmla="*/ 1002415 h 3840863"/>
                  <a:gd name="connsiteX8" fmla="*/ 0 w 3844456"/>
                  <a:gd name="connsiteY8" fmla="*/ 0 h 384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456" h="3840863">
                    <a:moveTo>
                      <a:pt x="0" y="0"/>
                    </a:moveTo>
                    <a:lnTo>
                      <a:pt x="1" y="0"/>
                    </a:lnTo>
                    <a:cubicBezTo>
                      <a:pt x="2056934" y="0"/>
                      <a:pt x="3736578" y="1615365"/>
                      <a:pt x="3839546" y="3646708"/>
                    </a:cubicBezTo>
                    <a:lnTo>
                      <a:pt x="3844456" y="3840863"/>
                    </a:lnTo>
                    <a:lnTo>
                      <a:pt x="2841948" y="3840863"/>
                    </a:lnTo>
                    <a:lnTo>
                      <a:pt x="2827460" y="3553956"/>
                    </a:lnTo>
                    <a:cubicBezTo>
                      <a:pt x="2681915" y="2120793"/>
                      <a:pt x="1471564" y="1002415"/>
                      <a:pt x="1" y="1002415"/>
                    </a:cubicBezTo>
                    <a:lnTo>
                      <a:pt x="0" y="1002415"/>
                    </a:lnTo>
                    <a:lnTo>
                      <a:pt x="0" y="0"/>
                    </a:lnTo>
                    <a:close/>
                  </a:path>
                </a:pathLst>
              </a:cu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p:cNvSpPr/>
            <p:nvPr userDrawn="1"/>
          </p:nvSpPr>
          <p:spPr>
            <a:xfrm>
              <a:off x="6858002" y="1"/>
              <a:ext cx="5333998" cy="1019650"/>
            </a:xfrm>
            <a:prstGeom prst="rect">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6858002" y="1011288"/>
              <a:ext cx="5333998" cy="1002922"/>
            </a:xfrm>
            <a:prstGeom prst="rect">
              <a:avLst/>
            </a:pr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6835775" y="2014210"/>
              <a:ext cx="5356225" cy="1002926"/>
            </a:xfrm>
            <a:prstGeom prst="rect">
              <a:avLst/>
            </a:pr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userDrawn="1"/>
          </p:nvSpPr>
          <p:spPr>
            <a:xfrm>
              <a:off x="6858002" y="3017136"/>
              <a:ext cx="5333998" cy="994559"/>
            </a:xfrm>
            <a:prstGeom prst="rect">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フリーフォーム 36"/>
          <p:cNvSpPr/>
          <p:nvPr userDrawn="1"/>
        </p:nvSpPr>
        <p:spPr>
          <a:xfrm rot="16200000">
            <a:off x="-26042884" y="5706420"/>
            <a:ext cx="6861591" cy="6861684"/>
          </a:xfrm>
          <a:custGeom>
            <a:avLst/>
            <a:gdLst>
              <a:gd name="connsiteX0" fmla="*/ 0 w 6861591"/>
              <a:gd name="connsiteY0" fmla="*/ 0 h 6861684"/>
              <a:gd name="connsiteX1" fmla="*/ 6852756 w 6861591"/>
              <a:gd name="connsiteY1" fmla="*/ 6508583 h 6861684"/>
              <a:gd name="connsiteX2" fmla="*/ 6861591 w 6861591"/>
              <a:gd name="connsiteY2" fmla="*/ 6858000 h 6861684"/>
              <a:gd name="connsiteX3" fmla="*/ 5850305 w 6861591"/>
              <a:gd name="connsiteY3" fmla="*/ 6858000 h 6861684"/>
              <a:gd name="connsiteX4" fmla="*/ 5850398 w 6861591"/>
              <a:gd name="connsiteY4" fmla="*/ 6861684 h 6861684"/>
              <a:gd name="connsiteX5" fmla="*/ 0 w 6861591"/>
              <a:gd name="connsiteY5" fmla="*/ 1011286 h 6861684"/>
              <a:gd name="connsiteX6" fmla="*/ 0 w 6861591"/>
              <a:gd name="connsiteY6" fmla="*/ 0 h 686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91" h="6861684">
                <a:moveTo>
                  <a:pt x="0" y="0"/>
                </a:moveTo>
                <a:cubicBezTo>
                  <a:pt x="3671178" y="0"/>
                  <a:pt x="6668978" y="2883076"/>
                  <a:pt x="6852756" y="6508583"/>
                </a:cubicBezTo>
                <a:lnTo>
                  <a:pt x="6861591" y="6858000"/>
                </a:lnTo>
                <a:lnTo>
                  <a:pt x="5850305" y="6858000"/>
                </a:lnTo>
                <a:lnTo>
                  <a:pt x="5850398" y="6861684"/>
                </a:lnTo>
                <a:cubicBezTo>
                  <a:pt x="5850398" y="3630598"/>
                  <a:pt x="3231086" y="1011286"/>
                  <a:pt x="0" y="1011286"/>
                </a:cubicBezTo>
                <a:lnTo>
                  <a:pt x="0" y="0"/>
                </a:lnTo>
                <a:close/>
              </a:path>
            </a:pathLst>
          </a:cu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userDrawn="1"/>
        </p:nvSpPr>
        <p:spPr>
          <a:xfrm rot="16200000">
            <a:off x="-25156321" y="6842431"/>
            <a:ext cx="6099754" cy="5850399"/>
          </a:xfrm>
          <a:custGeom>
            <a:avLst/>
            <a:gdLst>
              <a:gd name="connsiteX0" fmla="*/ 249449 w 6099754"/>
              <a:gd name="connsiteY0" fmla="*/ 0 h 5850399"/>
              <a:gd name="connsiteX1" fmla="*/ 6092234 w 6099754"/>
              <a:gd name="connsiteY1" fmla="*/ 5549337 h 5850399"/>
              <a:gd name="connsiteX2" fmla="*/ 6099754 w 6099754"/>
              <a:gd name="connsiteY2" fmla="*/ 5846714 h 5850399"/>
              <a:gd name="connsiteX3" fmla="*/ 5096830 w 6099754"/>
              <a:gd name="connsiteY3" fmla="*/ 5846714 h 5850399"/>
              <a:gd name="connsiteX4" fmla="*/ 5096923 w 6099754"/>
              <a:gd name="connsiteY4" fmla="*/ 5850399 h 5850399"/>
              <a:gd name="connsiteX5" fmla="*/ 249450 w 6099754"/>
              <a:gd name="connsiteY5" fmla="*/ 1002926 h 5850399"/>
              <a:gd name="connsiteX6" fmla="*/ 0 w 6099754"/>
              <a:gd name="connsiteY6" fmla="*/ 1009234 h 5850399"/>
              <a:gd name="connsiteX7" fmla="*/ 249449 w 6099754"/>
              <a:gd name="connsiteY7" fmla="*/ 1002926 h 5850399"/>
              <a:gd name="connsiteX8" fmla="*/ 249449 w 6099754"/>
              <a:gd name="connsiteY8" fmla="*/ 0 h 585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754" h="5850399">
                <a:moveTo>
                  <a:pt x="249449" y="0"/>
                </a:moveTo>
                <a:cubicBezTo>
                  <a:pt x="3379563" y="0"/>
                  <a:pt x="5935543" y="2458163"/>
                  <a:pt x="6092234" y="5549337"/>
                </a:cubicBezTo>
                <a:lnTo>
                  <a:pt x="6099754" y="5846714"/>
                </a:lnTo>
                <a:lnTo>
                  <a:pt x="5096830" y="5846714"/>
                </a:lnTo>
                <a:lnTo>
                  <a:pt x="5096923" y="5850399"/>
                </a:lnTo>
                <a:cubicBezTo>
                  <a:pt x="5096923" y="3173214"/>
                  <a:pt x="2926635" y="1002926"/>
                  <a:pt x="249450" y="1002926"/>
                </a:cubicBezTo>
                <a:cubicBezTo>
                  <a:pt x="165788" y="1002926"/>
                  <a:pt x="82621" y="1005046"/>
                  <a:pt x="0" y="1009234"/>
                </a:cubicBezTo>
                <a:lnTo>
                  <a:pt x="249449" y="1002926"/>
                </a:lnTo>
                <a:lnTo>
                  <a:pt x="249449" y="0"/>
                </a:lnTo>
                <a:close/>
              </a:path>
            </a:pathLst>
          </a:cu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userDrawn="1"/>
        </p:nvSpPr>
        <p:spPr>
          <a:xfrm rot="16200000">
            <a:off x="-24129435" y="7821394"/>
            <a:ext cx="5045220" cy="4843788"/>
          </a:xfrm>
          <a:custGeom>
            <a:avLst/>
            <a:gdLst>
              <a:gd name="connsiteX0" fmla="*/ 197840 w 5045220"/>
              <a:gd name="connsiteY0" fmla="*/ 0 h 4843788"/>
              <a:gd name="connsiteX1" fmla="*/ 5039005 w 5045220"/>
              <a:gd name="connsiteY1" fmla="*/ 4598023 h 4843788"/>
              <a:gd name="connsiteX2" fmla="*/ 5045220 w 5045220"/>
              <a:gd name="connsiteY2" fmla="*/ 4843788 h 4843788"/>
              <a:gd name="connsiteX3" fmla="*/ 4042295 w 5045220"/>
              <a:gd name="connsiteY3" fmla="*/ 4843788 h 4843788"/>
              <a:gd name="connsiteX4" fmla="*/ 4037385 w 5045220"/>
              <a:gd name="connsiteY4" fmla="*/ 4649633 h 4843788"/>
              <a:gd name="connsiteX5" fmla="*/ 197840 w 5045220"/>
              <a:gd name="connsiteY5" fmla="*/ 1002925 h 4843788"/>
              <a:gd name="connsiteX6" fmla="*/ 0 w 5045220"/>
              <a:gd name="connsiteY6" fmla="*/ 1007928 h 4843788"/>
              <a:gd name="connsiteX7" fmla="*/ 197839 w 5045220"/>
              <a:gd name="connsiteY7" fmla="*/ 1002925 h 4843788"/>
              <a:gd name="connsiteX8" fmla="*/ 197839 w 5045220"/>
              <a:gd name="connsiteY8" fmla="*/ 0 h 4843788"/>
              <a:gd name="connsiteX9" fmla="*/ 197840 w 5045220"/>
              <a:gd name="connsiteY9" fmla="*/ 0 h 484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5220" h="4843788">
                <a:moveTo>
                  <a:pt x="197840" y="0"/>
                </a:moveTo>
                <a:cubicBezTo>
                  <a:pt x="2791363" y="0"/>
                  <a:pt x="4909175" y="2036765"/>
                  <a:pt x="5039005" y="4598023"/>
                </a:cubicBezTo>
                <a:lnTo>
                  <a:pt x="5045220" y="4843788"/>
                </a:lnTo>
                <a:lnTo>
                  <a:pt x="4042295" y="4843788"/>
                </a:lnTo>
                <a:lnTo>
                  <a:pt x="4037385" y="4649633"/>
                </a:lnTo>
                <a:cubicBezTo>
                  <a:pt x="3934417" y="2618290"/>
                  <a:pt x="2254773" y="1002925"/>
                  <a:pt x="197840" y="1002925"/>
                </a:cubicBezTo>
                <a:cubicBezTo>
                  <a:pt x="131488" y="1002925"/>
                  <a:pt x="65528" y="1004606"/>
                  <a:pt x="0" y="1007928"/>
                </a:cubicBezTo>
                <a:lnTo>
                  <a:pt x="197839" y="1002925"/>
                </a:lnTo>
                <a:lnTo>
                  <a:pt x="197839" y="0"/>
                </a:lnTo>
                <a:lnTo>
                  <a:pt x="197840" y="0"/>
                </a:lnTo>
                <a:close/>
              </a:path>
            </a:pathLst>
          </a:cu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userDrawn="1"/>
        </p:nvSpPr>
        <p:spPr>
          <a:xfrm rot="16200000">
            <a:off x="-23027589" y="8725399"/>
            <a:ext cx="3844456" cy="3840863"/>
          </a:xfrm>
          <a:custGeom>
            <a:avLst/>
            <a:gdLst>
              <a:gd name="connsiteX0" fmla="*/ 0 w 3844456"/>
              <a:gd name="connsiteY0" fmla="*/ 0 h 3840863"/>
              <a:gd name="connsiteX1" fmla="*/ 1 w 3844456"/>
              <a:gd name="connsiteY1" fmla="*/ 0 h 3840863"/>
              <a:gd name="connsiteX2" fmla="*/ 3839546 w 3844456"/>
              <a:gd name="connsiteY2" fmla="*/ 3646708 h 3840863"/>
              <a:gd name="connsiteX3" fmla="*/ 3844456 w 3844456"/>
              <a:gd name="connsiteY3" fmla="*/ 3840863 h 3840863"/>
              <a:gd name="connsiteX4" fmla="*/ 2841948 w 3844456"/>
              <a:gd name="connsiteY4" fmla="*/ 3840863 h 3840863"/>
              <a:gd name="connsiteX5" fmla="*/ 2827460 w 3844456"/>
              <a:gd name="connsiteY5" fmla="*/ 3553956 h 3840863"/>
              <a:gd name="connsiteX6" fmla="*/ 1 w 3844456"/>
              <a:gd name="connsiteY6" fmla="*/ 1002415 h 3840863"/>
              <a:gd name="connsiteX7" fmla="*/ 0 w 3844456"/>
              <a:gd name="connsiteY7" fmla="*/ 1002415 h 3840863"/>
              <a:gd name="connsiteX8" fmla="*/ 0 w 3844456"/>
              <a:gd name="connsiteY8" fmla="*/ 0 h 384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456" h="3840863">
                <a:moveTo>
                  <a:pt x="0" y="0"/>
                </a:moveTo>
                <a:lnTo>
                  <a:pt x="1" y="0"/>
                </a:lnTo>
                <a:cubicBezTo>
                  <a:pt x="2056934" y="0"/>
                  <a:pt x="3736578" y="1615365"/>
                  <a:pt x="3839546" y="3646708"/>
                </a:cubicBezTo>
                <a:lnTo>
                  <a:pt x="3844456" y="3840863"/>
                </a:lnTo>
                <a:lnTo>
                  <a:pt x="2841948" y="3840863"/>
                </a:lnTo>
                <a:lnTo>
                  <a:pt x="2827460" y="3553956"/>
                </a:lnTo>
                <a:cubicBezTo>
                  <a:pt x="2681915" y="2120793"/>
                  <a:pt x="1471564" y="1002415"/>
                  <a:pt x="1" y="1002415"/>
                </a:cubicBezTo>
                <a:lnTo>
                  <a:pt x="0" y="1002415"/>
                </a:lnTo>
                <a:lnTo>
                  <a:pt x="0" y="0"/>
                </a:lnTo>
                <a:close/>
              </a:path>
            </a:pathLst>
          </a:cu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19184929" y="5706466"/>
            <a:ext cx="5333998" cy="1019650"/>
          </a:xfrm>
          <a:prstGeom prst="rect">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19184929" y="6717753"/>
            <a:ext cx="5333998" cy="1002922"/>
          </a:xfrm>
          <a:prstGeom prst="rect">
            <a:avLst/>
          </a:pr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19207156" y="7720675"/>
            <a:ext cx="5356225" cy="1002926"/>
          </a:xfrm>
          <a:prstGeom prst="rect">
            <a:avLst/>
          </a:pr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19184929" y="8723601"/>
            <a:ext cx="5333998" cy="994559"/>
          </a:xfrm>
          <a:prstGeom prst="rect">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535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4" name="正方形/長方形 63"/>
          <p:cNvSpPr/>
          <p:nvPr userDrawn="1"/>
        </p:nvSpPr>
        <p:spPr>
          <a:xfrm rot="16200000">
            <a:off x="-2919174" y="2919175"/>
            <a:ext cx="6857999" cy="1019650"/>
          </a:xfrm>
          <a:prstGeom prst="rect">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userDrawn="1"/>
        </p:nvSpPr>
        <p:spPr>
          <a:xfrm rot="16200000">
            <a:off x="-1916251" y="2927539"/>
            <a:ext cx="6857999" cy="1002922"/>
          </a:xfrm>
          <a:prstGeom prst="rect">
            <a:avLst/>
          </a:pr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userDrawn="1"/>
        </p:nvSpPr>
        <p:spPr>
          <a:xfrm rot="16200000">
            <a:off x="-913326" y="2927537"/>
            <a:ext cx="6857999" cy="1002926"/>
          </a:xfrm>
          <a:prstGeom prst="rect">
            <a:avLst/>
          </a:pr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userDrawn="1"/>
        </p:nvSpPr>
        <p:spPr>
          <a:xfrm rot="16200000">
            <a:off x="-3364500" y="2846980"/>
            <a:ext cx="8229600" cy="1200329"/>
          </a:xfrm>
          <a:prstGeom prst="rect">
            <a:avLst/>
          </a:prstGeom>
          <a:noFill/>
        </p:spPr>
        <p:txBody>
          <a:bodyPr wrap="square" rtlCol="0">
            <a:spAutoFit/>
          </a:bodyPr>
          <a:lstStyle/>
          <a:p>
            <a:pPr algn="ctr"/>
            <a:r>
              <a:rPr kumimoji="1" lang="en-US" altLang="ja-JP" sz="7200">
                <a:solidFill>
                  <a:srgbClr val="F8C8D6"/>
                </a:solidFill>
                <a:latin typeface="Aharoni" panose="02010803020104030203" pitchFamily="2" charset="-79"/>
                <a:cs typeface="Aharoni" panose="02010803020104030203" pitchFamily="2" charset="-79"/>
              </a:rPr>
              <a:t>PINK</a:t>
            </a:r>
            <a:r>
              <a:rPr lang="ja-JP" altLang="en-US" sz="7200">
                <a:solidFill>
                  <a:srgbClr val="F8C8D6"/>
                </a:solidFill>
                <a:latin typeface="Aharoni" panose="02010803020104030203" pitchFamily="2" charset="-79"/>
                <a:cs typeface="Aharoni" panose="02010803020104030203" pitchFamily="2" charset="-79"/>
              </a:rPr>
              <a:t> </a:t>
            </a:r>
            <a:r>
              <a:rPr kumimoji="1" lang="en-US" altLang="ja-JP" sz="7200">
                <a:solidFill>
                  <a:srgbClr val="F8C8D6"/>
                </a:solidFill>
                <a:latin typeface="Aharoni" panose="02010803020104030203" pitchFamily="2" charset="-79"/>
                <a:cs typeface="Aharoni" panose="02010803020104030203" pitchFamily="2" charset="-79"/>
              </a:rPr>
              <a:t>SHIRT</a:t>
            </a:r>
            <a:r>
              <a:rPr lang="ja-JP" altLang="en-US" sz="7200">
                <a:solidFill>
                  <a:srgbClr val="F8C8D6"/>
                </a:solidFill>
                <a:latin typeface="Aharoni" panose="02010803020104030203" pitchFamily="2" charset="-79"/>
                <a:cs typeface="Aharoni" panose="02010803020104030203" pitchFamily="2" charset="-79"/>
              </a:rPr>
              <a:t> </a:t>
            </a:r>
            <a:r>
              <a:rPr kumimoji="1" lang="en-US" altLang="ja-JP" sz="7200">
                <a:solidFill>
                  <a:srgbClr val="F8C8D6"/>
                </a:solidFill>
                <a:latin typeface="Aharoni" panose="02010803020104030203" pitchFamily="2" charset="-79"/>
                <a:cs typeface="Aharoni" panose="02010803020104030203" pitchFamily="2" charset="-79"/>
              </a:rPr>
              <a:t>DAY</a:t>
            </a:r>
            <a:endParaRPr kumimoji="1" lang="ja-JP" altLang="en-US" sz="7200">
              <a:solidFill>
                <a:srgbClr val="F8C8D6"/>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6646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411" name="二等辺三角形 410"/>
          <p:cNvSpPr/>
          <p:nvPr userDrawn="1"/>
        </p:nvSpPr>
        <p:spPr>
          <a:xfrm rot="10800000">
            <a:off x="0" y="0"/>
            <a:ext cx="7219950" cy="6858000"/>
          </a:xfrm>
          <a:prstGeom prst="triangle">
            <a:avLst>
              <a:gd name="adj" fmla="val 100000"/>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 name="図 409"/>
          <p:cNvPicPr>
            <a:picLocks noChangeAspect="1"/>
          </p:cNvPicPr>
          <p:nvPr userDrawn="1"/>
        </p:nvPicPr>
        <p:blipFill>
          <a:blip r:embed="rId2"/>
          <a:stretch>
            <a:fillRect/>
          </a:stretch>
        </p:blipFill>
        <p:spPr>
          <a:xfrm>
            <a:off x="0" y="1"/>
            <a:ext cx="12192000" cy="7109742"/>
          </a:xfrm>
          <a:prstGeom prst="rect">
            <a:avLst/>
          </a:prstGeom>
        </p:spPr>
      </p:pic>
      <p:sp>
        <p:nvSpPr>
          <p:cNvPr id="4" name="正方形/長方形 3"/>
          <p:cNvSpPr/>
          <p:nvPr userDrawn="1"/>
        </p:nvSpPr>
        <p:spPr>
          <a:xfrm rot="16200000">
            <a:off x="7569198" y="2235201"/>
            <a:ext cx="2997203" cy="6248400"/>
          </a:xfrm>
          <a:prstGeom prst="rect">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rot="16200000">
            <a:off x="4152899" y="4965698"/>
            <a:ext cx="1600202" cy="2184400"/>
          </a:xfrm>
          <a:prstGeom prst="rect">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rot="16200000">
            <a:off x="5016503" y="3555998"/>
            <a:ext cx="1435096" cy="2603499"/>
          </a:xfrm>
          <a:prstGeom prst="rect">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057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64" name="正方形/長方形 63"/>
          <p:cNvSpPr/>
          <p:nvPr userDrawn="1"/>
        </p:nvSpPr>
        <p:spPr>
          <a:xfrm rot="16200000">
            <a:off x="-2919174" y="2919175"/>
            <a:ext cx="6857999" cy="1019650"/>
          </a:xfrm>
          <a:prstGeom prst="rect">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userDrawn="1"/>
        </p:nvSpPr>
        <p:spPr>
          <a:xfrm rot="16200000">
            <a:off x="-1916251" y="2927539"/>
            <a:ext cx="6857999" cy="1002922"/>
          </a:xfrm>
          <a:prstGeom prst="rect">
            <a:avLst/>
          </a:pr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userDrawn="1"/>
        </p:nvSpPr>
        <p:spPr>
          <a:xfrm rot="16200000">
            <a:off x="-913326" y="2927537"/>
            <a:ext cx="6857999" cy="1002926"/>
          </a:xfrm>
          <a:prstGeom prst="rect">
            <a:avLst/>
          </a:pr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userDrawn="1"/>
        </p:nvSpPr>
        <p:spPr>
          <a:xfrm rot="16200000">
            <a:off x="4175567" y="-1158430"/>
            <a:ext cx="6858003" cy="9174862"/>
          </a:xfrm>
          <a:prstGeom prst="rect">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userDrawn="1"/>
        </p:nvSpPr>
        <p:spPr>
          <a:xfrm rot="16200000">
            <a:off x="-3364500" y="2846980"/>
            <a:ext cx="8229600" cy="1200329"/>
          </a:xfrm>
          <a:prstGeom prst="rect">
            <a:avLst/>
          </a:prstGeom>
          <a:noFill/>
        </p:spPr>
        <p:txBody>
          <a:bodyPr wrap="square" rtlCol="0">
            <a:spAutoFit/>
          </a:bodyPr>
          <a:lstStyle/>
          <a:p>
            <a:pPr algn="ctr"/>
            <a:r>
              <a:rPr kumimoji="1" lang="en-US" altLang="ja-JP" sz="7200">
                <a:solidFill>
                  <a:srgbClr val="F8C8D6"/>
                </a:solidFill>
                <a:latin typeface="Aharoni" panose="02010803020104030203" pitchFamily="2" charset="-79"/>
                <a:cs typeface="Aharoni" panose="02010803020104030203" pitchFamily="2" charset="-79"/>
              </a:rPr>
              <a:t>PINK</a:t>
            </a:r>
            <a:r>
              <a:rPr lang="ja-JP" altLang="en-US" sz="7200">
                <a:solidFill>
                  <a:srgbClr val="F8C8D6"/>
                </a:solidFill>
                <a:latin typeface="Aharoni" panose="02010803020104030203" pitchFamily="2" charset="-79"/>
                <a:cs typeface="Aharoni" panose="02010803020104030203" pitchFamily="2" charset="-79"/>
              </a:rPr>
              <a:t> </a:t>
            </a:r>
            <a:r>
              <a:rPr kumimoji="1" lang="en-US" altLang="ja-JP" sz="7200">
                <a:solidFill>
                  <a:srgbClr val="F8C8D6"/>
                </a:solidFill>
                <a:latin typeface="Aharoni" panose="02010803020104030203" pitchFamily="2" charset="-79"/>
                <a:cs typeface="Aharoni" panose="02010803020104030203" pitchFamily="2" charset="-79"/>
              </a:rPr>
              <a:t>SHIRT</a:t>
            </a:r>
            <a:r>
              <a:rPr lang="ja-JP" altLang="en-US" sz="7200">
                <a:solidFill>
                  <a:srgbClr val="F8C8D6"/>
                </a:solidFill>
                <a:latin typeface="Aharoni" panose="02010803020104030203" pitchFamily="2" charset="-79"/>
                <a:cs typeface="Aharoni" panose="02010803020104030203" pitchFamily="2" charset="-79"/>
              </a:rPr>
              <a:t> </a:t>
            </a:r>
            <a:r>
              <a:rPr kumimoji="1" lang="en-US" altLang="ja-JP" sz="7200">
                <a:solidFill>
                  <a:srgbClr val="F8C8D6"/>
                </a:solidFill>
                <a:latin typeface="Aharoni" panose="02010803020104030203" pitchFamily="2" charset="-79"/>
                <a:cs typeface="Aharoni" panose="02010803020104030203" pitchFamily="2" charset="-79"/>
              </a:rPr>
              <a:t>DAY</a:t>
            </a:r>
            <a:endParaRPr kumimoji="1" lang="ja-JP" altLang="en-US" sz="7200">
              <a:solidFill>
                <a:srgbClr val="F8C8D6"/>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5861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grpSp>
        <p:nvGrpSpPr>
          <p:cNvPr id="2" name="グループ化 1"/>
          <p:cNvGrpSpPr/>
          <p:nvPr userDrawn="1"/>
        </p:nvGrpSpPr>
        <p:grpSpPr>
          <a:xfrm rot="10800000" flipH="1">
            <a:off x="0" y="-251743"/>
            <a:ext cx="12192000" cy="7109743"/>
            <a:chOff x="0" y="0"/>
            <a:chExt cx="12192000" cy="7109743"/>
          </a:xfrm>
        </p:grpSpPr>
        <p:sp>
          <p:nvSpPr>
            <p:cNvPr id="411" name="二等辺三角形 410"/>
            <p:cNvSpPr/>
            <p:nvPr userDrawn="1"/>
          </p:nvSpPr>
          <p:spPr>
            <a:xfrm rot="10800000">
              <a:off x="0" y="0"/>
              <a:ext cx="7219950" cy="6858000"/>
            </a:xfrm>
            <a:prstGeom prst="triangle">
              <a:avLst>
                <a:gd name="adj" fmla="val 100000"/>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 name="図 409"/>
            <p:cNvPicPr>
              <a:picLocks noChangeAspect="1"/>
            </p:cNvPicPr>
            <p:nvPr userDrawn="1"/>
          </p:nvPicPr>
          <p:blipFill>
            <a:blip r:embed="rId2"/>
            <a:stretch>
              <a:fillRect/>
            </a:stretch>
          </p:blipFill>
          <p:spPr>
            <a:xfrm>
              <a:off x="0" y="1"/>
              <a:ext cx="12192000" cy="7109742"/>
            </a:xfrm>
            <a:prstGeom prst="rect">
              <a:avLst/>
            </a:prstGeom>
          </p:spPr>
        </p:pic>
      </p:grpSp>
    </p:spTree>
    <p:extLst>
      <p:ext uri="{BB962C8B-B14F-4D97-AF65-F5344CB8AC3E}">
        <p14:creationId xmlns:p14="http://schemas.microsoft.com/office/powerpoint/2010/main" val="141882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grpSp>
        <p:nvGrpSpPr>
          <p:cNvPr id="2" name="グループ化 1"/>
          <p:cNvGrpSpPr/>
          <p:nvPr userDrawn="1"/>
        </p:nvGrpSpPr>
        <p:grpSpPr>
          <a:xfrm rot="5400000">
            <a:off x="4090151" y="-4090152"/>
            <a:ext cx="4011696" cy="12192001"/>
            <a:chOff x="1" y="0"/>
            <a:chExt cx="4011696" cy="6858003"/>
          </a:xfrm>
        </p:grpSpPr>
        <p:sp>
          <p:nvSpPr>
            <p:cNvPr id="64" name="正方形/長方形 63"/>
            <p:cNvSpPr/>
            <p:nvPr userDrawn="1"/>
          </p:nvSpPr>
          <p:spPr>
            <a:xfrm rot="16200000">
              <a:off x="-2919174" y="2919175"/>
              <a:ext cx="6857999" cy="1019650"/>
            </a:xfrm>
            <a:prstGeom prst="rect">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userDrawn="1"/>
          </p:nvSpPr>
          <p:spPr>
            <a:xfrm rot="16200000">
              <a:off x="-1916251" y="2927539"/>
              <a:ext cx="6857999" cy="1002922"/>
            </a:xfrm>
            <a:prstGeom prst="rect">
              <a:avLst/>
            </a:pr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userDrawn="1"/>
          </p:nvSpPr>
          <p:spPr>
            <a:xfrm rot="16200000">
              <a:off x="-913326" y="2927537"/>
              <a:ext cx="6857999" cy="1002926"/>
            </a:xfrm>
            <a:prstGeom prst="rect">
              <a:avLst/>
            </a:pr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userDrawn="1"/>
          </p:nvSpPr>
          <p:spPr>
            <a:xfrm rot="16200000">
              <a:off x="85416" y="2931722"/>
              <a:ext cx="6858003" cy="994559"/>
            </a:xfrm>
            <a:prstGeom prst="rect">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83793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3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grpSp>
        <p:nvGrpSpPr>
          <p:cNvPr id="2" name="グループ化 1"/>
          <p:cNvGrpSpPr/>
          <p:nvPr userDrawn="1"/>
        </p:nvGrpSpPr>
        <p:grpSpPr>
          <a:xfrm rot="16200000">
            <a:off x="4090153" y="-1243849"/>
            <a:ext cx="4011696" cy="12192001"/>
            <a:chOff x="1" y="0"/>
            <a:chExt cx="4011696" cy="6858003"/>
          </a:xfrm>
        </p:grpSpPr>
        <p:sp>
          <p:nvSpPr>
            <p:cNvPr id="64" name="正方形/長方形 63"/>
            <p:cNvSpPr/>
            <p:nvPr userDrawn="1"/>
          </p:nvSpPr>
          <p:spPr>
            <a:xfrm rot="16200000">
              <a:off x="-2919174" y="2919175"/>
              <a:ext cx="6857999" cy="1019650"/>
            </a:xfrm>
            <a:prstGeom prst="rect">
              <a:avLst/>
            </a:prstGeom>
            <a:solidFill>
              <a:srgbClr val="DF2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userDrawn="1"/>
          </p:nvSpPr>
          <p:spPr>
            <a:xfrm rot="16200000">
              <a:off x="-1916251" y="2927539"/>
              <a:ext cx="6857999" cy="1002922"/>
            </a:xfrm>
            <a:prstGeom prst="rect">
              <a:avLst/>
            </a:pr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userDrawn="1"/>
          </p:nvSpPr>
          <p:spPr>
            <a:xfrm rot="16200000">
              <a:off x="-913326" y="2927537"/>
              <a:ext cx="6857999" cy="1002926"/>
            </a:xfrm>
            <a:prstGeom prst="rect">
              <a:avLst/>
            </a:pr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userDrawn="1"/>
          </p:nvSpPr>
          <p:spPr>
            <a:xfrm rot="16200000">
              <a:off x="85416" y="2931722"/>
              <a:ext cx="6858003" cy="994559"/>
            </a:xfrm>
            <a:prstGeom prst="rect">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1843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76DB2-2E6F-4A26-9E07-B4C70FB56ABC}" type="datetimeFigureOut">
              <a:rPr kumimoji="1" lang="ja-JP" altLang="en-US" smtClean="0"/>
              <a:t>2025/2/4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05DDC-4CDB-49AB-8E3F-F0D8E3FE4848}" type="slidenum">
              <a:rPr kumimoji="1" lang="ja-JP" altLang="en-US" smtClean="0"/>
              <a:t>‹#›</a:t>
            </a:fld>
            <a:endParaRPr kumimoji="1" lang="ja-JP" altLang="en-US"/>
          </a:p>
        </p:txBody>
      </p:sp>
    </p:spTree>
    <p:extLst>
      <p:ext uri="{BB962C8B-B14F-4D97-AF65-F5344CB8AC3E}">
        <p14:creationId xmlns:p14="http://schemas.microsoft.com/office/powerpoint/2010/main" val="296254104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9" r:id="rId4"/>
    <p:sldLayoutId id="2147483670" r:id="rId5"/>
    <p:sldLayoutId id="2147483662" r:id="rId6"/>
    <p:sldLayoutId id="2147483666" r:id="rId7"/>
    <p:sldLayoutId id="2147483667" r:id="rId8"/>
    <p:sldLayoutId id="2147483668" r:id="rId9"/>
    <p:sldLayoutId id="2147483663" r:id="rId10"/>
    <p:sldLayoutId id="2147483664" r:id="rId11"/>
    <p:sldLayoutId id="2147483665" r:id="rId12"/>
    <p:sldLayoutId id="214748366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rot="18994770">
            <a:off x="453177" y="1431225"/>
            <a:ext cx="10087098" cy="7892795"/>
          </a:xfrm>
          <a:prstGeom prst="rect">
            <a:avLst/>
          </a:prstGeom>
          <a:noFill/>
        </p:spPr>
        <p:txBody>
          <a:bodyPr wrap="square" rtlCol="0">
            <a:prstTxWarp prst="textArchUp">
              <a:avLst>
                <a:gd name="adj" fmla="val 12921816"/>
              </a:avLst>
            </a:prstTxWarp>
            <a:spAutoFit/>
          </a:bodyPr>
          <a:lstStyle/>
          <a:p>
            <a:pPr algn="ctr"/>
            <a:r>
              <a:rPr kumimoji="1" lang="en-US" altLang="ja-JP" sz="8800">
                <a:solidFill>
                  <a:srgbClr val="F8C8D6"/>
                </a:solidFill>
                <a:latin typeface="Aharoni" panose="02010803020104030203" pitchFamily="2" charset="-79"/>
                <a:cs typeface="Aharoni" panose="02010803020104030203" pitchFamily="2" charset="-79"/>
              </a:rPr>
              <a:t>PINK</a:t>
            </a:r>
            <a:r>
              <a:rPr kumimoji="1" lang="ja-JP" altLang="en-US" sz="8000">
                <a:solidFill>
                  <a:srgbClr val="F8C8D6"/>
                </a:solidFill>
                <a:latin typeface="Aharoni" panose="02010803020104030203" pitchFamily="2" charset="-79"/>
                <a:cs typeface="Aharoni" panose="02010803020104030203" pitchFamily="2" charset="-79"/>
              </a:rPr>
              <a:t>　</a:t>
            </a:r>
            <a:r>
              <a:rPr kumimoji="1" lang="en-US" altLang="ja-JP" sz="8800">
                <a:solidFill>
                  <a:srgbClr val="F8C8D6"/>
                </a:solidFill>
                <a:latin typeface="Aharoni" panose="02010803020104030203" pitchFamily="2" charset="-79"/>
                <a:cs typeface="Aharoni" panose="02010803020104030203" pitchFamily="2" charset="-79"/>
              </a:rPr>
              <a:t>SHIRT</a:t>
            </a:r>
            <a:r>
              <a:rPr kumimoji="1" lang="ja-JP" altLang="en-US" sz="8000">
                <a:solidFill>
                  <a:srgbClr val="F8C8D6"/>
                </a:solidFill>
                <a:latin typeface="Aharoni" panose="02010803020104030203" pitchFamily="2" charset="-79"/>
                <a:cs typeface="Aharoni" panose="02010803020104030203" pitchFamily="2" charset="-79"/>
              </a:rPr>
              <a:t>　</a:t>
            </a:r>
            <a:r>
              <a:rPr kumimoji="1" lang="en-US" altLang="ja-JP" sz="8800">
                <a:solidFill>
                  <a:srgbClr val="F8C8D6"/>
                </a:solidFill>
                <a:latin typeface="Aharoni" panose="02010803020104030203" pitchFamily="2" charset="-79"/>
                <a:cs typeface="Aharoni" panose="02010803020104030203" pitchFamily="2" charset="-79"/>
              </a:rPr>
              <a:t>DAY</a:t>
            </a:r>
            <a:endParaRPr kumimoji="1" lang="ja-JP" altLang="en-US" sz="8000">
              <a:solidFill>
                <a:srgbClr val="F8C8D6"/>
              </a:solidFill>
              <a:latin typeface="Aharoni" panose="02010803020104030203" pitchFamily="2" charset="-79"/>
              <a:cs typeface="Aharoni" panose="02010803020104030203" pitchFamily="2" charset="-79"/>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46" y="414746"/>
            <a:ext cx="1848394" cy="1848394"/>
          </a:xfrm>
          <a:prstGeom prst="rect">
            <a:avLst/>
          </a:prstGeom>
        </p:spPr>
      </p:pic>
      <p:sp>
        <p:nvSpPr>
          <p:cNvPr id="7" name="テキスト ボックス 6"/>
          <p:cNvSpPr txBox="1"/>
          <p:nvPr/>
        </p:nvSpPr>
        <p:spPr>
          <a:xfrm>
            <a:off x="1792166" y="2263140"/>
            <a:ext cx="10080382" cy="4362733"/>
          </a:xfrm>
          <a:prstGeom prst="rect">
            <a:avLst/>
          </a:prstGeom>
          <a:noFill/>
        </p:spPr>
        <p:txBody>
          <a:bodyPr wrap="square" rtlCol="0">
            <a:spAutoFit/>
          </a:bodyPr>
          <a:lstStyle/>
          <a:p>
            <a:pPr algn="r">
              <a:lnSpc>
                <a:spcPct val="150000"/>
              </a:lnSpc>
            </a:pPr>
            <a:r>
              <a:rPr kumimoji="1" lang="ja-JP" altLang="en-US" sz="10500">
                <a:ln w="492125">
                  <a:noFill/>
                </a:ln>
                <a:solidFill>
                  <a:schemeClr val="bg2">
                    <a:lumMod val="10000"/>
                  </a:schemeClr>
                </a:solidFill>
                <a:latin typeface="HGP創英角ｺﾞｼｯｸUB" panose="020B0900000000000000" pitchFamily="50" charset="-128"/>
                <a:ea typeface="HGP創英角ｺﾞｼｯｸUB" panose="020B0900000000000000" pitchFamily="50" charset="-128"/>
              </a:rPr>
              <a:t>ピンクシャツデー</a:t>
            </a:r>
          </a:p>
          <a:p>
            <a:pPr algn="r">
              <a:lnSpc>
                <a:spcPct val="150000"/>
              </a:lnSpc>
            </a:pPr>
            <a:r>
              <a:rPr kumimoji="1" lang="ja-JP" altLang="en-US" sz="8000">
                <a:solidFill>
                  <a:schemeClr val="bg2">
                    <a:lumMod val="10000"/>
                  </a:schemeClr>
                </a:solidFill>
                <a:latin typeface="HGP創英角ｺﾞｼｯｸUB" panose="020B0900000000000000" pitchFamily="50" charset="-128"/>
                <a:ea typeface="HGP創英角ｺﾞｼｯｸUB" panose="020B0900000000000000" pitchFamily="50" charset="-128"/>
              </a:rPr>
              <a:t>に取り組もう</a:t>
            </a:r>
            <a:endParaRPr kumimoji="1" lang="ja-JP" altLang="en-US" sz="4000">
              <a:solidFill>
                <a:schemeClr val="bg2">
                  <a:lumMod val="1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1893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20169" t="6881"/>
          <a:stretch/>
        </p:blipFill>
        <p:spPr>
          <a:xfrm>
            <a:off x="3943350" y="121672"/>
            <a:ext cx="6219558" cy="6386052"/>
          </a:xfrm>
          <a:prstGeom prst="rect">
            <a:avLst/>
          </a:prstGeom>
        </p:spPr>
      </p:pic>
      <p:sp>
        <p:nvSpPr>
          <p:cNvPr id="3" name="テキスト ボックス 2"/>
          <p:cNvSpPr txBox="1"/>
          <p:nvPr/>
        </p:nvSpPr>
        <p:spPr>
          <a:xfrm rot="16200000">
            <a:off x="-1301351" y="2879011"/>
            <a:ext cx="5760678" cy="1107996"/>
          </a:xfrm>
          <a:prstGeom prst="rect">
            <a:avLst/>
          </a:prstGeom>
          <a:noFill/>
        </p:spPr>
        <p:txBody>
          <a:bodyPr wrap="square" rtlCol="0">
            <a:spAutoFit/>
          </a:bodyPr>
          <a:lstStyle/>
          <a:p>
            <a:pPr algn="ctr"/>
            <a:r>
              <a:rPr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アクション</a:t>
            </a:r>
            <a:endParaRPr kumimoji="1"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endParaRPr>
          </a:p>
        </p:txBody>
      </p:sp>
    </p:spTree>
    <p:extLst>
      <p:ext uri="{BB962C8B-B14F-4D97-AF65-F5344CB8AC3E}">
        <p14:creationId xmlns:p14="http://schemas.microsoft.com/office/powerpoint/2010/main" val="208252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1744436" y="3956957"/>
            <a:ext cx="9681028" cy="1862048"/>
          </a:xfrm>
          <a:prstGeom prst="rect">
            <a:avLst/>
          </a:prstGeom>
          <a:noFill/>
        </p:spPr>
        <p:txBody>
          <a:bodyPr wrap="square" rtlCol="0">
            <a:spAutoFit/>
          </a:bodyPr>
          <a:lstStyle/>
          <a:p>
            <a:pPr algn="ctr"/>
            <a:r>
              <a:rPr kumimoji="1" lang="ja-JP" altLang="en-US" sz="11500" b="1">
                <a:ln w="317500">
                  <a:solidFill>
                    <a:srgbClr val="92D050"/>
                  </a:solidFill>
                </a:ln>
                <a:solidFill>
                  <a:srgbClr val="FFFF00"/>
                </a:solidFill>
                <a:latin typeface="HG丸ｺﾞｼｯｸM-PRO" panose="020F0600000000000000" pitchFamily="50" charset="-128"/>
                <a:ea typeface="HG丸ｺﾞｼｯｸM-PRO" panose="020F0600000000000000" pitchFamily="50" charset="-128"/>
              </a:rPr>
              <a:t>考えてみよう</a:t>
            </a:r>
            <a:endParaRPr kumimoji="1" lang="ja-JP" altLang="en-US" sz="2400" b="1">
              <a:ln w="317500">
                <a:solidFill>
                  <a:srgbClr val="92D050"/>
                </a:solidFill>
              </a:ln>
              <a:solidFill>
                <a:srgbClr val="FFFF00"/>
              </a:solidFill>
              <a:latin typeface="HG丸ｺﾞｼｯｸM-PRO" panose="020F0600000000000000" pitchFamily="50" charset="-128"/>
              <a:ea typeface="HG丸ｺﾞｼｯｸM-PRO" panose="020F0600000000000000" pitchFamily="50" charset="-128"/>
            </a:endParaRPr>
          </a:p>
        </p:txBody>
      </p:sp>
      <p:grpSp>
        <p:nvGrpSpPr>
          <p:cNvPr id="25" name="グループ化 24"/>
          <p:cNvGrpSpPr/>
          <p:nvPr/>
        </p:nvGrpSpPr>
        <p:grpSpPr>
          <a:xfrm>
            <a:off x="2741468" y="999574"/>
            <a:ext cx="7686963" cy="2412189"/>
            <a:chOff x="7727009" y="1005003"/>
            <a:chExt cx="4516836" cy="1417396"/>
          </a:xfrm>
        </p:grpSpPr>
        <p:pic>
          <p:nvPicPr>
            <p:cNvPr id="17" name="図 16"/>
            <p:cNvPicPr>
              <a:picLocks noChangeAspect="1"/>
            </p:cNvPicPr>
            <p:nvPr/>
          </p:nvPicPr>
          <p:blipFill rotWithShape="1">
            <a:blip r:embed="rId3"/>
            <a:srcRect l="29926" t="18186" r="14669" b="29805"/>
            <a:stretch/>
          </p:blipFill>
          <p:spPr>
            <a:xfrm>
              <a:off x="8738645" y="1005003"/>
              <a:ext cx="3505200" cy="1417396"/>
            </a:xfrm>
            <a:prstGeom prst="rect">
              <a:avLst/>
            </a:prstGeom>
          </p:spPr>
        </p:pic>
        <p:pic>
          <p:nvPicPr>
            <p:cNvPr id="18" name="図 17"/>
            <p:cNvPicPr>
              <a:picLocks noChangeAspect="1"/>
            </p:cNvPicPr>
            <p:nvPr/>
          </p:nvPicPr>
          <p:blipFill rotWithShape="1">
            <a:blip r:embed="rId3"/>
            <a:srcRect l="9710" t="18186" r="72824" b="29805"/>
            <a:stretch/>
          </p:blipFill>
          <p:spPr>
            <a:xfrm>
              <a:off x="7727009" y="1005003"/>
              <a:ext cx="1104900" cy="1417396"/>
            </a:xfrm>
            <a:prstGeom prst="rect">
              <a:avLst/>
            </a:prstGeom>
          </p:spPr>
        </p:pic>
      </p:grpSp>
      <p:sp>
        <p:nvSpPr>
          <p:cNvPr id="26" name="テキスト ボックス 25"/>
          <p:cNvSpPr txBox="1"/>
          <p:nvPr/>
        </p:nvSpPr>
        <p:spPr>
          <a:xfrm>
            <a:off x="1744436" y="3956957"/>
            <a:ext cx="9681028" cy="1862048"/>
          </a:xfrm>
          <a:prstGeom prst="rect">
            <a:avLst/>
          </a:prstGeom>
          <a:noFill/>
        </p:spPr>
        <p:txBody>
          <a:bodyPr wrap="square" rtlCol="0">
            <a:spAutoFit/>
          </a:bodyPr>
          <a:lstStyle/>
          <a:p>
            <a:pPr algn="ctr"/>
            <a:r>
              <a:rPr kumimoji="1" lang="ja-JP" altLang="en-US" sz="11500" b="1">
                <a:ln w="63500">
                  <a:solidFill>
                    <a:srgbClr val="FFFF00"/>
                  </a:solidFill>
                </a:ln>
                <a:solidFill>
                  <a:srgbClr val="FFFF00"/>
                </a:solidFill>
                <a:latin typeface="HG丸ｺﾞｼｯｸM-PRO" panose="020F0600000000000000" pitchFamily="50" charset="-128"/>
                <a:ea typeface="HG丸ｺﾞｼｯｸM-PRO" panose="020F0600000000000000" pitchFamily="50" charset="-128"/>
              </a:rPr>
              <a:t>考えてみよう</a:t>
            </a:r>
            <a:endParaRPr kumimoji="1" lang="ja-JP" altLang="en-US" sz="2400" b="1">
              <a:ln w="63500">
                <a:solidFill>
                  <a:srgbClr val="FFFF00"/>
                </a:solidFill>
              </a:ln>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0652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84262" y="762423"/>
            <a:ext cx="9139798"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Is</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what</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you</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are</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saying</a:t>
            </a:r>
            <a:r>
              <a:rPr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rue</a:t>
            </a:r>
            <a:endParaRPr kumimoji="1" lang="ja-JP" altLang="en-US" sz="4600">
              <a:latin typeface="Aharoni" panose="02010803020104030203" pitchFamily="2" charset="-79"/>
              <a:cs typeface="Aharoni" panose="02010803020104030203" pitchFamily="2" charset="-79"/>
            </a:endParaRPr>
          </a:p>
        </p:txBody>
      </p:sp>
      <p:sp>
        <p:nvSpPr>
          <p:cNvPr id="6" name="テキスト ボックス 5"/>
          <p:cNvSpPr txBox="1"/>
          <p:nvPr/>
        </p:nvSpPr>
        <p:spPr>
          <a:xfrm>
            <a:off x="6661328" y="2015320"/>
            <a:ext cx="4886039"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Is</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it</a:t>
            </a:r>
            <a:r>
              <a:rPr kumimoji="1" lang="ja-JP" altLang="en-US" sz="4600">
                <a:latin typeface="Aharoni" panose="02010803020104030203" pitchFamily="2" charset="-79"/>
                <a:cs typeface="Aharoni" panose="02010803020104030203" pitchFamily="2" charset="-79"/>
              </a:rPr>
              <a:t>　　　　</a:t>
            </a:r>
            <a:r>
              <a:rPr kumimoji="1" lang="en-US" altLang="ja-JP" sz="4600" err="1">
                <a:latin typeface="Aharoni" panose="02010803020104030203" pitchFamily="2" charset="-79"/>
                <a:cs typeface="Aharoni" panose="02010803020104030203" pitchFamily="2" charset="-79"/>
              </a:rPr>
              <a:t>elpful</a:t>
            </a:r>
            <a:r>
              <a:rPr kumimoji="1" lang="en-US" altLang="ja-JP" sz="4600">
                <a:latin typeface="Aharoni" panose="02010803020104030203" pitchFamily="2" charset="-79"/>
                <a:cs typeface="Aharoni" panose="02010803020104030203" pitchFamily="2" charset="-79"/>
              </a:rPr>
              <a:t>?</a:t>
            </a:r>
          </a:p>
        </p:txBody>
      </p:sp>
      <p:sp>
        <p:nvSpPr>
          <p:cNvPr id="7" name="テキスト ボックス 6"/>
          <p:cNvSpPr txBox="1"/>
          <p:nvPr/>
        </p:nvSpPr>
        <p:spPr>
          <a:xfrm>
            <a:off x="6655630" y="3268217"/>
            <a:ext cx="5419398"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Is</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it</a:t>
            </a:r>
            <a:r>
              <a:rPr kumimoji="1" lang="ja-JP" altLang="en-US" sz="4600">
                <a:latin typeface="Aharoni" panose="02010803020104030203" pitchFamily="2" charset="-79"/>
                <a:cs typeface="Aharoni" panose="02010803020104030203" pitchFamily="2" charset="-79"/>
              </a:rPr>
              <a:t>　　　　</a:t>
            </a:r>
            <a:r>
              <a:rPr lang="en-US" altLang="ja-JP" sz="4600" err="1">
                <a:latin typeface="Aharoni" panose="02010803020104030203" pitchFamily="2" charset="-79"/>
                <a:cs typeface="Aharoni" panose="02010803020104030203" pitchFamily="2" charset="-79"/>
              </a:rPr>
              <a:t>nspiring</a:t>
            </a:r>
            <a:r>
              <a:rPr kumimoji="1" lang="en-US" altLang="ja-JP" sz="4600">
                <a:latin typeface="Aharoni" panose="02010803020104030203" pitchFamily="2" charset="-79"/>
                <a:cs typeface="Aharoni" panose="02010803020104030203" pitchFamily="2" charset="-79"/>
              </a:rPr>
              <a:t>?</a:t>
            </a:r>
          </a:p>
        </p:txBody>
      </p:sp>
      <p:sp>
        <p:nvSpPr>
          <p:cNvPr id="8" name="テキスト ボックス 7"/>
          <p:cNvSpPr txBox="1"/>
          <p:nvPr/>
        </p:nvSpPr>
        <p:spPr>
          <a:xfrm>
            <a:off x="6655629" y="4521114"/>
            <a:ext cx="5597155"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Is</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it</a:t>
            </a:r>
            <a:r>
              <a:rPr kumimoji="1" lang="ja-JP" altLang="en-US" sz="4600">
                <a:latin typeface="Aharoni" panose="02010803020104030203" pitchFamily="2" charset="-79"/>
                <a:cs typeface="Aharoni" panose="02010803020104030203" pitchFamily="2" charset="-79"/>
              </a:rPr>
              <a:t>　　　　</a:t>
            </a:r>
            <a:r>
              <a:rPr kumimoji="1" lang="en-US" altLang="ja-JP" sz="4600" err="1">
                <a:latin typeface="Aharoni" panose="02010803020104030203" pitchFamily="2" charset="-79"/>
                <a:cs typeface="Aharoni" panose="02010803020104030203" pitchFamily="2" charset="-79"/>
              </a:rPr>
              <a:t>ecessary</a:t>
            </a:r>
            <a:r>
              <a:rPr kumimoji="1" lang="en-US" altLang="ja-JP" sz="4600">
                <a:latin typeface="Aharoni" panose="02010803020104030203" pitchFamily="2" charset="-79"/>
                <a:cs typeface="Aharoni" panose="02010803020104030203" pitchFamily="2" charset="-79"/>
              </a:rPr>
              <a:t>?</a:t>
            </a:r>
          </a:p>
        </p:txBody>
      </p:sp>
      <p:sp>
        <p:nvSpPr>
          <p:cNvPr id="10" name="テキスト ボックス 9"/>
          <p:cNvSpPr txBox="1"/>
          <p:nvPr/>
        </p:nvSpPr>
        <p:spPr>
          <a:xfrm>
            <a:off x="6979479" y="5817553"/>
            <a:ext cx="5273305" cy="830997"/>
          </a:xfrm>
          <a:prstGeom prst="rect">
            <a:avLst/>
          </a:prstGeom>
          <a:noFill/>
        </p:spPr>
        <p:txBody>
          <a:bodyPr wrap="square" rtlCol="0">
            <a:spAutoFit/>
          </a:bodyPr>
          <a:lstStyle/>
          <a:p>
            <a:r>
              <a:rPr lang="en-US" altLang="ja-JP" sz="4600">
                <a:latin typeface="Aharoni" panose="02010803020104030203" pitchFamily="2" charset="-79"/>
                <a:cs typeface="Aharoni" panose="02010803020104030203" pitchFamily="2" charset="-79"/>
              </a:rPr>
              <a:t>Be</a:t>
            </a:r>
            <a:r>
              <a:rPr kumimoji="1" lang="ja-JP" altLang="en-US" sz="4600">
                <a:latin typeface="Aharoni" panose="02010803020104030203" pitchFamily="2" charset="-79"/>
                <a:cs typeface="Aharoni" panose="02010803020104030203" pitchFamily="2" charset="-79"/>
              </a:rPr>
              <a:t>　　　　</a:t>
            </a:r>
            <a:r>
              <a:rPr kumimoji="1" lang="en-US" altLang="ja-JP" sz="4600" err="1">
                <a:latin typeface="Aharoni" panose="02010803020104030203" pitchFamily="2" charset="-79"/>
                <a:cs typeface="Aharoni" panose="02010803020104030203" pitchFamily="2" charset="-79"/>
              </a:rPr>
              <a:t>ind</a:t>
            </a:r>
            <a:endParaRPr kumimoji="1" lang="en-US" altLang="ja-JP" sz="4600">
              <a:latin typeface="Aharoni" panose="02010803020104030203" pitchFamily="2" charset="-79"/>
              <a:cs typeface="Aharoni" panose="02010803020104030203" pitchFamily="2" charset="-79"/>
            </a:endParaRPr>
          </a:p>
        </p:txBody>
      </p:sp>
      <p:pic>
        <p:nvPicPr>
          <p:cNvPr id="17" name="図 16"/>
          <p:cNvPicPr>
            <a:picLocks noChangeAspect="1"/>
          </p:cNvPicPr>
          <p:nvPr/>
        </p:nvPicPr>
        <p:blipFill rotWithShape="1">
          <a:blip r:embed="rId3"/>
          <a:srcRect l="10555" t="18186" r="73157" b="29805"/>
          <a:stretch/>
        </p:blipFill>
        <p:spPr>
          <a:xfrm>
            <a:off x="8185301" y="147753"/>
            <a:ext cx="1030453" cy="1417396"/>
          </a:xfrm>
          <a:prstGeom prst="rect">
            <a:avLst/>
          </a:prstGeom>
        </p:spPr>
      </p:pic>
      <p:pic>
        <p:nvPicPr>
          <p:cNvPr id="18" name="図 17"/>
          <p:cNvPicPr>
            <a:picLocks noChangeAspect="1"/>
          </p:cNvPicPr>
          <p:nvPr/>
        </p:nvPicPr>
        <p:blipFill rotWithShape="1">
          <a:blip r:embed="rId3"/>
          <a:srcRect l="29952" t="18186" r="54088" b="29805"/>
          <a:stretch/>
        </p:blipFill>
        <p:spPr>
          <a:xfrm>
            <a:off x="8214769" y="1424807"/>
            <a:ext cx="1009650" cy="1417396"/>
          </a:xfrm>
          <a:prstGeom prst="rect">
            <a:avLst/>
          </a:prstGeom>
        </p:spPr>
      </p:pic>
      <p:pic>
        <p:nvPicPr>
          <p:cNvPr id="19" name="図 18"/>
          <p:cNvPicPr>
            <a:picLocks noChangeAspect="1"/>
          </p:cNvPicPr>
          <p:nvPr/>
        </p:nvPicPr>
        <p:blipFill rotWithShape="1">
          <a:blip r:embed="rId3"/>
          <a:srcRect l="45846" t="18186" r="47730" b="29805"/>
          <a:stretch/>
        </p:blipFill>
        <p:spPr>
          <a:xfrm>
            <a:off x="8535445" y="2676542"/>
            <a:ext cx="406401" cy="1417396"/>
          </a:xfrm>
          <a:prstGeom prst="rect">
            <a:avLst/>
          </a:prstGeom>
        </p:spPr>
      </p:pic>
      <p:pic>
        <p:nvPicPr>
          <p:cNvPr id="20" name="図 19"/>
          <p:cNvPicPr>
            <a:picLocks noChangeAspect="1"/>
          </p:cNvPicPr>
          <p:nvPr/>
        </p:nvPicPr>
        <p:blipFill rotWithShape="1">
          <a:blip r:embed="rId3"/>
          <a:srcRect l="52187" t="18186" r="32193" b="29805"/>
          <a:stretch/>
        </p:blipFill>
        <p:spPr>
          <a:xfrm>
            <a:off x="8244536" y="3945480"/>
            <a:ext cx="988218" cy="1417396"/>
          </a:xfrm>
          <a:prstGeom prst="rect">
            <a:avLst/>
          </a:prstGeom>
        </p:spPr>
      </p:pic>
      <p:pic>
        <p:nvPicPr>
          <p:cNvPr id="21" name="図 20"/>
          <p:cNvPicPr>
            <a:picLocks noChangeAspect="1"/>
          </p:cNvPicPr>
          <p:nvPr/>
        </p:nvPicPr>
        <p:blipFill rotWithShape="1">
          <a:blip r:embed="rId3"/>
          <a:srcRect l="67810" t="18186" r="16281" b="29805"/>
          <a:stretch/>
        </p:blipFill>
        <p:spPr>
          <a:xfrm>
            <a:off x="8275016" y="5224280"/>
            <a:ext cx="1006475" cy="1417396"/>
          </a:xfrm>
          <a:prstGeom prst="rect">
            <a:avLst/>
          </a:prstGeom>
        </p:spPr>
      </p:pic>
      <p:sp>
        <p:nvSpPr>
          <p:cNvPr id="13" name="テキスト ボックス 12"/>
          <p:cNvSpPr txBox="1"/>
          <p:nvPr/>
        </p:nvSpPr>
        <p:spPr>
          <a:xfrm>
            <a:off x="1175271" y="4700326"/>
            <a:ext cx="5731638" cy="584775"/>
          </a:xfrm>
          <a:prstGeom prst="rect">
            <a:avLst/>
          </a:prstGeom>
          <a:noFill/>
        </p:spPr>
        <p:txBody>
          <a:bodyPr wrap="square" rtlCol="0">
            <a:spAutoFit/>
          </a:bodyPr>
          <a:lstStyle/>
          <a:p>
            <a:r>
              <a:rPr lang="en-US" altLang="ja-JP" sz="3200">
                <a:latin typeface="Aharoni" panose="02010803020104030203" pitchFamily="2" charset="-79"/>
                <a:cs typeface="Aharoni" panose="02010803020104030203" pitchFamily="2" charset="-79"/>
              </a:rPr>
              <a:t>Do you need to say/post it?</a:t>
            </a:r>
          </a:p>
        </p:txBody>
      </p:sp>
    </p:spTree>
    <p:extLst>
      <p:ext uri="{BB962C8B-B14F-4D97-AF65-F5344CB8AC3E}">
        <p14:creationId xmlns:p14="http://schemas.microsoft.com/office/powerpoint/2010/main" val="181378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84262" y="762423"/>
            <a:ext cx="9139798"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Is</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what</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you</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are</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saying</a:t>
            </a:r>
            <a:r>
              <a:rPr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rue</a:t>
            </a:r>
            <a:endParaRPr kumimoji="1" lang="ja-JP" altLang="en-US" sz="4600">
              <a:latin typeface="Aharoni" panose="02010803020104030203" pitchFamily="2" charset="-79"/>
              <a:cs typeface="Aharoni" panose="02010803020104030203" pitchFamily="2" charset="-79"/>
            </a:endParaRPr>
          </a:p>
        </p:txBody>
      </p:sp>
      <p:pic>
        <p:nvPicPr>
          <p:cNvPr id="17" name="図 16"/>
          <p:cNvPicPr>
            <a:picLocks noChangeAspect="1"/>
          </p:cNvPicPr>
          <p:nvPr/>
        </p:nvPicPr>
        <p:blipFill rotWithShape="1">
          <a:blip r:embed="rId3"/>
          <a:srcRect l="10555" t="18186" r="73157" b="29805"/>
          <a:stretch/>
        </p:blipFill>
        <p:spPr>
          <a:xfrm>
            <a:off x="8185301" y="147753"/>
            <a:ext cx="1030453" cy="1417396"/>
          </a:xfrm>
          <a:prstGeom prst="rect">
            <a:avLst/>
          </a:prstGeom>
        </p:spPr>
      </p:pic>
      <p:sp>
        <p:nvSpPr>
          <p:cNvPr id="15" name="テキスト ボックス 14"/>
          <p:cNvSpPr txBox="1"/>
          <p:nvPr/>
        </p:nvSpPr>
        <p:spPr>
          <a:xfrm>
            <a:off x="4095750" y="3488700"/>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4095750" y="3492206"/>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0596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26172" y="762423"/>
            <a:ext cx="1178837"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rue</a:t>
            </a:r>
            <a:endParaRPr kumimoji="1" lang="ja-JP" altLang="en-US" sz="4600">
              <a:latin typeface="Aharoni" panose="02010803020104030203" pitchFamily="2" charset="-79"/>
              <a:cs typeface="Aharoni" panose="02010803020104030203" pitchFamily="2" charset="-79"/>
            </a:endParaRPr>
          </a:p>
        </p:txBody>
      </p:sp>
      <p:pic>
        <p:nvPicPr>
          <p:cNvPr id="7" name="図 6"/>
          <p:cNvPicPr>
            <a:picLocks noChangeAspect="1"/>
          </p:cNvPicPr>
          <p:nvPr/>
        </p:nvPicPr>
        <p:blipFill rotWithShape="1">
          <a:blip r:embed="rId3"/>
          <a:srcRect l="10555" t="18186" r="73157" b="29805"/>
          <a:stretch/>
        </p:blipFill>
        <p:spPr>
          <a:xfrm>
            <a:off x="8185301" y="147753"/>
            <a:ext cx="1030453" cy="1417396"/>
          </a:xfrm>
          <a:prstGeom prst="rect">
            <a:avLst/>
          </a:prstGeom>
        </p:spPr>
      </p:pic>
      <p:sp>
        <p:nvSpPr>
          <p:cNvPr id="14" name="テキスト ボックス 13"/>
          <p:cNvSpPr txBox="1"/>
          <p:nvPr/>
        </p:nvSpPr>
        <p:spPr>
          <a:xfrm>
            <a:off x="5370723" y="4252325"/>
            <a:ext cx="5378886" cy="1107996"/>
          </a:xfrm>
          <a:prstGeom prst="rect">
            <a:avLst/>
          </a:prstGeom>
          <a:noFill/>
        </p:spPr>
        <p:txBody>
          <a:bodyPr wrap="square" rtlCol="0">
            <a:spAutoFit/>
          </a:bodyPr>
          <a:lstStyle/>
          <a:p>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助け</a:t>
            </a:r>
            <a:r>
              <a:rPr kumimoji="1" lang="ja-JP" altLang="en-US" sz="3200">
                <a:latin typeface="HGP創英角ｺﾞｼｯｸUB" panose="020B0900000000000000" pitchFamily="50" charset="-128"/>
                <a:ea typeface="HGP創英角ｺﾞｼｯｸUB" panose="020B0900000000000000" pitchFamily="50" charset="-128"/>
              </a:rPr>
              <a:t>になっていますか？</a:t>
            </a:r>
          </a:p>
        </p:txBody>
      </p:sp>
      <p:sp>
        <p:nvSpPr>
          <p:cNvPr id="13" name="テキスト ボックス 12"/>
          <p:cNvSpPr txBox="1"/>
          <p:nvPr/>
        </p:nvSpPr>
        <p:spPr>
          <a:xfrm>
            <a:off x="5370723" y="4252325"/>
            <a:ext cx="5378886" cy="1107996"/>
          </a:xfrm>
          <a:prstGeom prst="rect">
            <a:avLst/>
          </a:prstGeom>
          <a:noFill/>
        </p:spPr>
        <p:txBody>
          <a:bodyPr wrap="square" rtlCol="0">
            <a:spAutoFit/>
          </a:bodyPr>
          <a:lstStyle/>
          <a:p>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助け</a:t>
            </a:r>
            <a:r>
              <a:rPr kumimoji="1" lang="ja-JP" altLang="en-US" sz="3200">
                <a:latin typeface="HGP創英角ｺﾞｼｯｸUB" panose="020B0900000000000000" pitchFamily="50" charset="-128"/>
                <a:ea typeface="HGP創英角ｺﾞｼｯｸUB" panose="020B0900000000000000" pitchFamily="50" charset="-128"/>
              </a:rPr>
              <a:t>になっていますか？</a:t>
            </a:r>
          </a:p>
        </p:txBody>
      </p:sp>
      <p:sp>
        <p:nvSpPr>
          <p:cNvPr id="10" name="テキスト ボックス 9"/>
          <p:cNvSpPr txBox="1"/>
          <p:nvPr/>
        </p:nvSpPr>
        <p:spPr>
          <a:xfrm>
            <a:off x="6661328" y="2015320"/>
            <a:ext cx="4886039"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Is</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it</a:t>
            </a:r>
            <a:r>
              <a:rPr kumimoji="1" lang="ja-JP" altLang="en-US" sz="4600">
                <a:latin typeface="Aharoni" panose="02010803020104030203" pitchFamily="2" charset="-79"/>
                <a:cs typeface="Aharoni" panose="02010803020104030203" pitchFamily="2" charset="-79"/>
              </a:rPr>
              <a:t>　　　　</a:t>
            </a:r>
            <a:r>
              <a:rPr kumimoji="1" lang="en-US" altLang="ja-JP" sz="4600" err="1">
                <a:latin typeface="Aharoni" panose="02010803020104030203" pitchFamily="2" charset="-79"/>
                <a:cs typeface="Aharoni" panose="02010803020104030203" pitchFamily="2" charset="-79"/>
              </a:rPr>
              <a:t>elpful</a:t>
            </a:r>
            <a:r>
              <a:rPr kumimoji="1" lang="en-US" altLang="ja-JP" sz="4600">
                <a:latin typeface="Aharoni" panose="02010803020104030203" pitchFamily="2" charset="-79"/>
                <a:cs typeface="Aharoni" panose="02010803020104030203" pitchFamily="2" charset="-79"/>
              </a:rPr>
              <a:t>?</a:t>
            </a:r>
          </a:p>
        </p:txBody>
      </p:sp>
      <p:pic>
        <p:nvPicPr>
          <p:cNvPr id="11" name="図 10"/>
          <p:cNvPicPr>
            <a:picLocks noChangeAspect="1"/>
          </p:cNvPicPr>
          <p:nvPr/>
        </p:nvPicPr>
        <p:blipFill rotWithShape="1">
          <a:blip r:embed="rId3"/>
          <a:srcRect l="29952" t="18186" r="54088" b="29805"/>
          <a:stretch/>
        </p:blipFill>
        <p:spPr>
          <a:xfrm>
            <a:off x="8214769" y="1424807"/>
            <a:ext cx="1009650" cy="1417396"/>
          </a:xfrm>
          <a:prstGeom prst="rect">
            <a:avLst/>
          </a:prstGeom>
        </p:spPr>
      </p:pic>
      <p:sp>
        <p:nvSpPr>
          <p:cNvPr id="12" name="テキスト ボックス 11"/>
          <p:cNvSpPr txBox="1"/>
          <p:nvPr/>
        </p:nvSpPr>
        <p:spPr>
          <a:xfrm>
            <a:off x="1086557" y="318227"/>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1086557" y="321733"/>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7798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26172" y="762423"/>
            <a:ext cx="1178837"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rue</a:t>
            </a:r>
            <a:endParaRPr kumimoji="1" lang="ja-JP" altLang="en-US" sz="4600">
              <a:latin typeface="Aharoni" panose="02010803020104030203" pitchFamily="2" charset="-79"/>
              <a:cs typeface="Aharoni" panose="02010803020104030203" pitchFamily="2" charset="-79"/>
            </a:endParaRPr>
          </a:p>
        </p:txBody>
      </p:sp>
      <p:pic>
        <p:nvPicPr>
          <p:cNvPr id="7" name="図 6"/>
          <p:cNvPicPr>
            <a:picLocks noChangeAspect="1"/>
          </p:cNvPicPr>
          <p:nvPr/>
        </p:nvPicPr>
        <p:blipFill rotWithShape="1">
          <a:blip r:embed="rId3"/>
          <a:srcRect l="10555" t="18186" r="73157" b="29805"/>
          <a:stretch/>
        </p:blipFill>
        <p:spPr>
          <a:xfrm>
            <a:off x="8185301" y="147753"/>
            <a:ext cx="1030453" cy="1417396"/>
          </a:xfrm>
          <a:prstGeom prst="rect">
            <a:avLst/>
          </a:prstGeom>
        </p:spPr>
      </p:pic>
      <p:sp>
        <p:nvSpPr>
          <p:cNvPr id="15" name="テキスト ボックス 14"/>
          <p:cNvSpPr txBox="1"/>
          <p:nvPr/>
        </p:nvSpPr>
        <p:spPr>
          <a:xfrm>
            <a:off x="9158604" y="2034370"/>
            <a:ext cx="2331613" cy="830997"/>
          </a:xfrm>
          <a:prstGeom prst="rect">
            <a:avLst/>
          </a:prstGeom>
          <a:noFill/>
        </p:spPr>
        <p:txBody>
          <a:bodyPr wrap="square" rtlCol="0">
            <a:spAutoFit/>
          </a:bodyPr>
          <a:lstStyle/>
          <a:p>
            <a:r>
              <a:rPr kumimoji="1" lang="en-US" altLang="ja-JP" sz="4600" err="1">
                <a:latin typeface="Aharoni" panose="02010803020104030203" pitchFamily="2" charset="-79"/>
                <a:cs typeface="Aharoni" panose="02010803020104030203" pitchFamily="2" charset="-79"/>
              </a:rPr>
              <a:t>elpful</a:t>
            </a:r>
            <a:r>
              <a:rPr kumimoji="1" lang="en-US" altLang="ja-JP" sz="4600">
                <a:latin typeface="Aharoni" panose="02010803020104030203" pitchFamily="2" charset="-79"/>
                <a:cs typeface="Aharoni" panose="02010803020104030203" pitchFamily="2" charset="-79"/>
              </a:rPr>
              <a:t>?</a:t>
            </a:r>
          </a:p>
        </p:txBody>
      </p:sp>
      <p:pic>
        <p:nvPicPr>
          <p:cNvPr id="16" name="図 15"/>
          <p:cNvPicPr>
            <a:picLocks noChangeAspect="1"/>
          </p:cNvPicPr>
          <p:nvPr/>
        </p:nvPicPr>
        <p:blipFill rotWithShape="1">
          <a:blip r:embed="rId3"/>
          <a:srcRect l="29952" t="18186" r="54088" b="29805"/>
          <a:stretch/>
        </p:blipFill>
        <p:spPr>
          <a:xfrm>
            <a:off x="8214769" y="1424807"/>
            <a:ext cx="1009650" cy="1417396"/>
          </a:xfrm>
          <a:prstGeom prst="rect">
            <a:avLst/>
          </a:prstGeom>
        </p:spPr>
      </p:pic>
      <p:sp>
        <p:nvSpPr>
          <p:cNvPr id="10" name="テキスト ボックス 9"/>
          <p:cNvSpPr txBox="1"/>
          <p:nvPr/>
        </p:nvSpPr>
        <p:spPr>
          <a:xfrm>
            <a:off x="6655630" y="3268217"/>
            <a:ext cx="5419398"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Is</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it</a:t>
            </a:r>
            <a:r>
              <a:rPr kumimoji="1" lang="ja-JP" altLang="en-US" sz="4600">
                <a:latin typeface="Aharoni" panose="02010803020104030203" pitchFamily="2" charset="-79"/>
                <a:cs typeface="Aharoni" panose="02010803020104030203" pitchFamily="2" charset="-79"/>
              </a:rPr>
              <a:t>　　　　</a:t>
            </a:r>
            <a:r>
              <a:rPr lang="en-US" altLang="ja-JP" sz="4600" err="1">
                <a:latin typeface="Aharoni" panose="02010803020104030203" pitchFamily="2" charset="-79"/>
                <a:cs typeface="Aharoni" panose="02010803020104030203" pitchFamily="2" charset="-79"/>
              </a:rPr>
              <a:t>nspiring</a:t>
            </a:r>
            <a:r>
              <a:rPr kumimoji="1" lang="en-US" altLang="ja-JP" sz="4600">
                <a:latin typeface="Aharoni" panose="02010803020104030203" pitchFamily="2" charset="-79"/>
                <a:cs typeface="Aharoni" panose="02010803020104030203" pitchFamily="2" charset="-79"/>
              </a:rPr>
              <a:t>?</a:t>
            </a:r>
          </a:p>
        </p:txBody>
      </p:sp>
      <p:pic>
        <p:nvPicPr>
          <p:cNvPr id="11" name="図 10"/>
          <p:cNvPicPr>
            <a:picLocks noChangeAspect="1"/>
          </p:cNvPicPr>
          <p:nvPr/>
        </p:nvPicPr>
        <p:blipFill rotWithShape="1">
          <a:blip r:embed="rId3"/>
          <a:srcRect l="45846" t="18186" r="47730" b="29805"/>
          <a:stretch/>
        </p:blipFill>
        <p:spPr>
          <a:xfrm>
            <a:off x="8535445" y="2676542"/>
            <a:ext cx="406401" cy="1417396"/>
          </a:xfrm>
          <a:prstGeom prst="rect">
            <a:avLst/>
          </a:prstGeom>
        </p:spPr>
      </p:pic>
      <p:sp>
        <p:nvSpPr>
          <p:cNvPr id="12" name="テキスト ボックス 11"/>
          <p:cNvSpPr txBox="1"/>
          <p:nvPr/>
        </p:nvSpPr>
        <p:spPr>
          <a:xfrm>
            <a:off x="4955477" y="4823356"/>
            <a:ext cx="5901209" cy="1107996"/>
          </a:xfrm>
          <a:prstGeom prst="rect">
            <a:avLst/>
          </a:prstGeom>
          <a:noFill/>
        </p:spPr>
        <p:txBody>
          <a:bodyPr wrap="square" rtlCol="0">
            <a:spAutoFit/>
          </a:bodyPr>
          <a:lstStyle/>
          <a:p>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元気づけ</a:t>
            </a:r>
            <a:r>
              <a:rPr kumimoji="1" lang="ja-JP" altLang="en-US" sz="3200">
                <a:latin typeface="HGP創英角ｺﾞｼｯｸUB" panose="020B0900000000000000" pitchFamily="50" charset="-128"/>
                <a:ea typeface="HGP創英角ｺﾞｼｯｸUB" panose="020B0900000000000000" pitchFamily="50" charset="-128"/>
              </a:rPr>
              <a:t>ていますか？</a:t>
            </a:r>
          </a:p>
        </p:txBody>
      </p:sp>
      <p:sp>
        <p:nvSpPr>
          <p:cNvPr id="17" name="テキスト ボックス 16"/>
          <p:cNvSpPr txBox="1"/>
          <p:nvPr/>
        </p:nvSpPr>
        <p:spPr>
          <a:xfrm>
            <a:off x="4955477" y="4824430"/>
            <a:ext cx="5901209" cy="1107996"/>
          </a:xfrm>
          <a:prstGeom prst="rect">
            <a:avLst/>
          </a:prstGeom>
          <a:noFill/>
        </p:spPr>
        <p:txBody>
          <a:bodyPr wrap="square" rtlCol="0">
            <a:spAutoFit/>
          </a:bodyPr>
          <a:lstStyle/>
          <a:p>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元気づけ</a:t>
            </a:r>
            <a:r>
              <a:rPr kumimoji="1" lang="ja-JP" altLang="en-US" sz="3200">
                <a:latin typeface="HGP創英角ｺﾞｼｯｸUB" panose="020B0900000000000000" pitchFamily="50" charset="-128"/>
                <a:ea typeface="HGP創英角ｺﾞｼｯｸUB" panose="020B0900000000000000" pitchFamily="50" charset="-128"/>
              </a:rPr>
              <a:t>ていますか？</a:t>
            </a:r>
          </a:p>
        </p:txBody>
      </p:sp>
      <p:sp>
        <p:nvSpPr>
          <p:cNvPr id="18" name="テキスト ボックス 17"/>
          <p:cNvSpPr txBox="1"/>
          <p:nvPr/>
        </p:nvSpPr>
        <p:spPr>
          <a:xfrm>
            <a:off x="1086557" y="318227"/>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19" name="テキスト ボックス 18"/>
          <p:cNvSpPr txBox="1"/>
          <p:nvPr/>
        </p:nvSpPr>
        <p:spPr>
          <a:xfrm>
            <a:off x="1086557" y="321733"/>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20" name="テキスト ボックス 19"/>
          <p:cNvSpPr txBox="1"/>
          <p:nvPr/>
        </p:nvSpPr>
        <p:spPr>
          <a:xfrm>
            <a:off x="1086557" y="1734207"/>
            <a:ext cx="5378886" cy="1107996"/>
          </a:xfrm>
          <a:prstGeom prst="rect">
            <a:avLst/>
          </a:prstGeom>
          <a:noFill/>
        </p:spPr>
        <p:txBody>
          <a:bodyPr wrap="square" rtlCol="0">
            <a:spAutoFit/>
          </a:bodyPr>
          <a:lstStyle/>
          <a:p>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助け</a:t>
            </a:r>
            <a:r>
              <a:rPr kumimoji="1" lang="ja-JP" altLang="en-US" sz="3200">
                <a:latin typeface="HGP創英角ｺﾞｼｯｸUB" panose="020B0900000000000000" pitchFamily="50" charset="-128"/>
                <a:ea typeface="HGP創英角ｺﾞｼｯｸUB" panose="020B0900000000000000" pitchFamily="50" charset="-128"/>
              </a:rPr>
              <a:t>になっていますか？</a:t>
            </a:r>
          </a:p>
        </p:txBody>
      </p:sp>
      <p:sp>
        <p:nvSpPr>
          <p:cNvPr id="21" name="テキスト ボックス 20"/>
          <p:cNvSpPr txBox="1"/>
          <p:nvPr/>
        </p:nvSpPr>
        <p:spPr>
          <a:xfrm>
            <a:off x="1086557" y="1734207"/>
            <a:ext cx="5378886" cy="1107996"/>
          </a:xfrm>
          <a:prstGeom prst="rect">
            <a:avLst/>
          </a:prstGeom>
          <a:noFill/>
        </p:spPr>
        <p:txBody>
          <a:bodyPr wrap="square" rtlCol="0">
            <a:spAutoFit/>
          </a:bodyPr>
          <a:lstStyle/>
          <a:p>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助け</a:t>
            </a:r>
            <a:r>
              <a:rPr kumimoji="1" lang="ja-JP" altLang="en-US" sz="3200">
                <a:latin typeface="HGP創英角ｺﾞｼｯｸUB" panose="020B0900000000000000" pitchFamily="50" charset="-128"/>
                <a:ea typeface="HGP創英角ｺﾞｼｯｸUB" panose="020B0900000000000000" pitchFamily="50" charset="-128"/>
              </a:rPr>
              <a:t>になっていますか？</a:t>
            </a:r>
          </a:p>
        </p:txBody>
      </p:sp>
    </p:spTree>
    <p:extLst>
      <p:ext uri="{BB962C8B-B14F-4D97-AF65-F5344CB8AC3E}">
        <p14:creationId xmlns:p14="http://schemas.microsoft.com/office/powerpoint/2010/main" val="317998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26172" y="762423"/>
            <a:ext cx="1178837"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rue</a:t>
            </a:r>
            <a:endParaRPr kumimoji="1" lang="ja-JP" altLang="en-US" sz="4600">
              <a:latin typeface="Aharoni" panose="02010803020104030203" pitchFamily="2" charset="-79"/>
              <a:cs typeface="Aharoni" panose="02010803020104030203" pitchFamily="2" charset="-79"/>
            </a:endParaRPr>
          </a:p>
        </p:txBody>
      </p:sp>
      <p:pic>
        <p:nvPicPr>
          <p:cNvPr id="7" name="図 6"/>
          <p:cNvPicPr>
            <a:picLocks noChangeAspect="1"/>
          </p:cNvPicPr>
          <p:nvPr/>
        </p:nvPicPr>
        <p:blipFill rotWithShape="1">
          <a:blip r:embed="rId3"/>
          <a:srcRect l="10555" t="18186" r="73157" b="29805"/>
          <a:stretch/>
        </p:blipFill>
        <p:spPr>
          <a:xfrm>
            <a:off x="8185301" y="147753"/>
            <a:ext cx="1030453" cy="1417396"/>
          </a:xfrm>
          <a:prstGeom prst="rect">
            <a:avLst/>
          </a:prstGeom>
        </p:spPr>
      </p:pic>
      <p:sp>
        <p:nvSpPr>
          <p:cNvPr id="15" name="テキスト ボックス 14"/>
          <p:cNvSpPr txBox="1"/>
          <p:nvPr/>
        </p:nvSpPr>
        <p:spPr>
          <a:xfrm>
            <a:off x="9158604" y="2034370"/>
            <a:ext cx="2331613" cy="830997"/>
          </a:xfrm>
          <a:prstGeom prst="rect">
            <a:avLst/>
          </a:prstGeom>
          <a:noFill/>
        </p:spPr>
        <p:txBody>
          <a:bodyPr wrap="square" rtlCol="0">
            <a:spAutoFit/>
          </a:bodyPr>
          <a:lstStyle/>
          <a:p>
            <a:r>
              <a:rPr kumimoji="1" lang="en-US" altLang="ja-JP" sz="4600" err="1">
                <a:latin typeface="Aharoni" panose="02010803020104030203" pitchFamily="2" charset="-79"/>
                <a:cs typeface="Aharoni" panose="02010803020104030203" pitchFamily="2" charset="-79"/>
              </a:rPr>
              <a:t>elpful</a:t>
            </a:r>
            <a:r>
              <a:rPr kumimoji="1" lang="en-US" altLang="ja-JP" sz="4600">
                <a:latin typeface="Aharoni" panose="02010803020104030203" pitchFamily="2" charset="-79"/>
                <a:cs typeface="Aharoni" panose="02010803020104030203" pitchFamily="2" charset="-79"/>
              </a:rPr>
              <a:t>?</a:t>
            </a:r>
          </a:p>
        </p:txBody>
      </p:sp>
      <p:pic>
        <p:nvPicPr>
          <p:cNvPr id="16" name="図 15"/>
          <p:cNvPicPr>
            <a:picLocks noChangeAspect="1"/>
          </p:cNvPicPr>
          <p:nvPr/>
        </p:nvPicPr>
        <p:blipFill rotWithShape="1">
          <a:blip r:embed="rId3"/>
          <a:srcRect l="29952" t="18186" r="54088" b="29805"/>
          <a:stretch/>
        </p:blipFill>
        <p:spPr>
          <a:xfrm>
            <a:off x="8214769" y="1424807"/>
            <a:ext cx="1009650" cy="1417396"/>
          </a:xfrm>
          <a:prstGeom prst="rect">
            <a:avLst/>
          </a:prstGeom>
        </p:spPr>
      </p:pic>
      <p:sp>
        <p:nvSpPr>
          <p:cNvPr id="18" name="テキスト ボックス 17"/>
          <p:cNvSpPr txBox="1"/>
          <p:nvPr/>
        </p:nvSpPr>
        <p:spPr>
          <a:xfrm>
            <a:off x="9158604" y="3287267"/>
            <a:ext cx="2859274" cy="830997"/>
          </a:xfrm>
          <a:prstGeom prst="rect">
            <a:avLst/>
          </a:prstGeom>
          <a:noFill/>
        </p:spPr>
        <p:txBody>
          <a:bodyPr wrap="square" rtlCol="0">
            <a:spAutoFit/>
          </a:bodyPr>
          <a:lstStyle/>
          <a:p>
            <a:r>
              <a:rPr lang="en-US" altLang="ja-JP" sz="4600" err="1">
                <a:latin typeface="Aharoni" panose="02010803020104030203" pitchFamily="2" charset="-79"/>
                <a:cs typeface="Aharoni" panose="02010803020104030203" pitchFamily="2" charset="-79"/>
              </a:rPr>
              <a:t>nspiring</a:t>
            </a:r>
            <a:r>
              <a:rPr kumimoji="1" lang="en-US" altLang="ja-JP" sz="4600">
                <a:latin typeface="Aharoni" panose="02010803020104030203" pitchFamily="2" charset="-79"/>
                <a:cs typeface="Aharoni" panose="02010803020104030203" pitchFamily="2" charset="-79"/>
              </a:rPr>
              <a:t>?</a:t>
            </a:r>
          </a:p>
        </p:txBody>
      </p:sp>
      <p:pic>
        <p:nvPicPr>
          <p:cNvPr id="19" name="図 18"/>
          <p:cNvPicPr>
            <a:picLocks noChangeAspect="1"/>
          </p:cNvPicPr>
          <p:nvPr/>
        </p:nvPicPr>
        <p:blipFill rotWithShape="1">
          <a:blip r:embed="rId3"/>
          <a:srcRect l="45846" t="18186" r="47730" b="29805"/>
          <a:stretch/>
        </p:blipFill>
        <p:spPr>
          <a:xfrm>
            <a:off x="8535445" y="2676542"/>
            <a:ext cx="406401" cy="1417396"/>
          </a:xfrm>
          <a:prstGeom prst="rect">
            <a:avLst/>
          </a:prstGeom>
        </p:spPr>
      </p:pic>
      <p:sp>
        <p:nvSpPr>
          <p:cNvPr id="22" name="テキスト ボックス 21"/>
          <p:cNvSpPr txBox="1"/>
          <p:nvPr/>
        </p:nvSpPr>
        <p:spPr>
          <a:xfrm>
            <a:off x="4096550" y="5403904"/>
            <a:ext cx="7393668" cy="1107996"/>
          </a:xfrm>
          <a:prstGeom prst="rect">
            <a:avLst/>
          </a:prstGeom>
          <a:noFill/>
        </p:spPr>
        <p:txBody>
          <a:bodyPr wrap="square" rtlCol="0">
            <a:spAutoFit/>
          </a:bodyPr>
          <a:lstStyle/>
          <a:p>
            <a:r>
              <a:rPr lang="ja-JP" altLang="en-US" sz="3200">
                <a:latin typeface="HGP創英角ｺﾞｼｯｸUB" panose="020B0900000000000000" pitchFamily="50" charset="-128"/>
                <a:ea typeface="HGP創英角ｺﾞｼｯｸUB" panose="020B0900000000000000" pitchFamily="50" charset="-128"/>
              </a:rPr>
              <a:t>言うこと、投稿すること</a:t>
            </a:r>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必要</a:t>
            </a:r>
            <a:r>
              <a:rPr kumimoji="1" lang="ja-JP" altLang="en-US" sz="3200">
                <a:latin typeface="HGP創英角ｺﾞｼｯｸUB" panose="020B0900000000000000" pitchFamily="50" charset="-128"/>
                <a:ea typeface="HGP創英角ｺﾞｼｯｸUB" panose="020B0900000000000000" pitchFamily="50" charset="-128"/>
              </a:rPr>
              <a:t>ですか？</a:t>
            </a:r>
          </a:p>
        </p:txBody>
      </p:sp>
      <p:sp>
        <p:nvSpPr>
          <p:cNvPr id="23" name="テキスト ボックス 22"/>
          <p:cNvSpPr txBox="1"/>
          <p:nvPr/>
        </p:nvSpPr>
        <p:spPr>
          <a:xfrm>
            <a:off x="4096549" y="5402830"/>
            <a:ext cx="7393668" cy="1107996"/>
          </a:xfrm>
          <a:prstGeom prst="rect">
            <a:avLst/>
          </a:prstGeom>
          <a:noFill/>
        </p:spPr>
        <p:txBody>
          <a:bodyPr wrap="square" rtlCol="0">
            <a:spAutoFit/>
          </a:bodyPr>
          <a:lstStyle/>
          <a:p>
            <a:r>
              <a:rPr lang="ja-JP" altLang="en-US" sz="3200">
                <a:latin typeface="HGP創英角ｺﾞｼｯｸUB" panose="020B0900000000000000" pitchFamily="50" charset="-128"/>
                <a:ea typeface="HGP創英角ｺﾞｼｯｸUB" panose="020B0900000000000000" pitchFamily="50" charset="-128"/>
              </a:rPr>
              <a:t>言うこと、投稿すること</a:t>
            </a:r>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必要</a:t>
            </a:r>
            <a:r>
              <a:rPr kumimoji="1" lang="ja-JP" altLang="en-US" sz="3200">
                <a:latin typeface="HGP創英角ｺﾞｼｯｸUB" panose="020B0900000000000000" pitchFamily="50" charset="-128"/>
                <a:ea typeface="HGP創英角ｺﾞｼｯｸUB" panose="020B0900000000000000" pitchFamily="50" charset="-128"/>
              </a:rPr>
              <a:t>ですか？</a:t>
            </a:r>
          </a:p>
        </p:txBody>
      </p:sp>
      <p:sp>
        <p:nvSpPr>
          <p:cNvPr id="24" name="テキスト ボックス 23"/>
          <p:cNvSpPr txBox="1"/>
          <p:nvPr/>
        </p:nvSpPr>
        <p:spPr>
          <a:xfrm>
            <a:off x="6655629" y="4521114"/>
            <a:ext cx="5597155"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Is</a:t>
            </a:r>
            <a:r>
              <a:rPr kumimoji="1" lang="ja-JP" altLang="en-US" sz="4600">
                <a:latin typeface="Aharoni" panose="02010803020104030203" pitchFamily="2" charset="-79"/>
                <a:cs typeface="Aharoni" panose="02010803020104030203" pitchFamily="2" charset="-79"/>
              </a:rPr>
              <a:t> </a:t>
            </a:r>
            <a:r>
              <a:rPr kumimoji="1" lang="en-US" altLang="ja-JP" sz="4600">
                <a:latin typeface="Aharoni" panose="02010803020104030203" pitchFamily="2" charset="-79"/>
                <a:cs typeface="Aharoni" panose="02010803020104030203" pitchFamily="2" charset="-79"/>
              </a:rPr>
              <a:t>it</a:t>
            </a:r>
            <a:r>
              <a:rPr kumimoji="1" lang="ja-JP" altLang="en-US" sz="4600">
                <a:latin typeface="Aharoni" panose="02010803020104030203" pitchFamily="2" charset="-79"/>
                <a:cs typeface="Aharoni" panose="02010803020104030203" pitchFamily="2" charset="-79"/>
              </a:rPr>
              <a:t>　　　　</a:t>
            </a:r>
            <a:r>
              <a:rPr kumimoji="1" lang="en-US" altLang="ja-JP" sz="4600" err="1">
                <a:latin typeface="Aharoni" panose="02010803020104030203" pitchFamily="2" charset="-79"/>
                <a:cs typeface="Aharoni" panose="02010803020104030203" pitchFamily="2" charset="-79"/>
              </a:rPr>
              <a:t>ecessary</a:t>
            </a:r>
            <a:r>
              <a:rPr kumimoji="1" lang="en-US" altLang="ja-JP" sz="4600">
                <a:latin typeface="Aharoni" panose="02010803020104030203" pitchFamily="2" charset="-79"/>
                <a:cs typeface="Aharoni" panose="02010803020104030203" pitchFamily="2" charset="-79"/>
              </a:rPr>
              <a:t>?</a:t>
            </a:r>
          </a:p>
        </p:txBody>
      </p:sp>
      <p:pic>
        <p:nvPicPr>
          <p:cNvPr id="25" name="図 24"/>
          <p:cNvPicPr>
            <a:picLocks noChangeAspect="1"/>
          </p:cNvPicPr>
          <p:nvPr/>
        </p:nvPicPr>
        <p:blipFill rotWithShape="1">
          <a:blip r:embed="rId3"/>
          <a:srcRect l="52187" t="18186" r="32193" b="29805"/>
          <a:stretch/>
        </p:blipFill>
        <p:spPr>
          <a:xfrm>
            <a:off x="8244536" y="3945480"/>
            <a:ext cx="988218" cy="1417396"/>
          </a:xfrm>
          <a:prstGeom prst="rect">
            <a:avLst/>
          </a:prstGeom>
        </p:spPr>
      </p:pic>
      <p:sp>
        <p:nvSpPr>
          <p:cNvPr id="26" name="テキスト ボックス 25"/>
          <p:cNvSpPr txBox="1"/>
          <p:nvPr/>
        </p:nvSpPr>
        <p:spPr>
          <a:xfrm>
            <a:off x="1086557" y="318227"/>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27" name="テキスト ボックス 26"/>
          <p:cNvSpPr txBox="1"/>
          <p:nvPr/>
        </p:nvSpPr>
        <p:spPr>
          <a:xfrm>
            <a:off x="1086557" y="321733"/>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28" name="テキスト ボックス 27"/>
          <p:cNvSpPr txBox="1"/>
          <p:nvPr/>
        </p:nvSpPr>
        <p:spPr>
          <a:xfrm>
            <a:off x="1086557" y="1734207"/>
            <a:ext cx="5378886" cy="1107996"/>
          </a:xfrm>
          <a:prstGeom prst="rect">
            <a:avLst/>
          </a:prstGeom>
          <a:noFill/>
        </p:spPr>
        <p:txBody>
          <a:bodyPr wrap="square" rtlCol="0">
            <a:spAutoFit/>
          </a:bodyPr>
          <a:lstStyle/>
          <a:p>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助け</a:t>
            </a:r>
            <a:r>
              <a:rPr kumimoji="1" lang="ja-JP" altLang="en-US" sz="3200">
                <a:latin typeface="HGP創英角ｺﾞｼｯｸUB" panose="020B0900000000000000" pitchFamily="50" charset="-128"/>
                <a:ea typeface="HGP創英角ｺﾞｼｯｸUB" panose="020B0900000000000000" pitchFamily="50" charset="-128"/>
              </a:rPr>
              <a:t>になっていますか？</a:t>
            </a:r>
          </a:p>
        </p:txBody>
      </p:sp>
      <p:sp>
        <p:nvSpPr>
          <p:cNvPr id="29" name="テキスト ボックス 28"/>
          <p:cNvSpPr txBox="1"/>
          <p:nvPr/>
        </p:nvSpPr>
        <p:spPr>
          <a:xfrm>
            <a:off x="1086557" y="1734207"/>
            <a:ext cx="5378886" cy="1107996"/>
          </a:xfrm>
          <a:prstGeom prst="rect">
            <a:avLst/>
          </a:prstGeom>
          <a:noFill/>
        </p:spPr>
        <p:txBody>
          <a:bodyPr wrap="square" rtlCol="0">
            <a:spAutoFit/>
          </a:bodyPr>
          <a:lstStyle/>
          <a:p>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助け</a:t>
            </a:r>
            <a:r>
              <a:rPr kumimoji="1" lang="ja-JP" altLang="en-US" sz="3200">
                <a:latin typeface="HGP創英角ｺﾞｼｯｸUB" panose="020B0900000000000000" pitchFamily="50" charset="-128"/>
                <a:ea typeface="HGP創英角ｺﾞｼｯｸUB" panose="020B0900000000000000" pitchFamily="50" charset="-128"/>
              </a:rPr>
              <a:t>になっていますか？</a:t>
            </a:r>
          </a:p>
        </p:txBody>
      </p:sp>
      <p:sp>
        <p:nvSpPr>
          <p:cNvPr id="30" name="テキスト ボックス 29"/>
          <p:cNvSpPr txBox="1"/>
          <p:nvPr/>
        </p:nvSpPr>
        <p:spPr>
          <a:xfrm>
            <a:off x="1086557" y="2984868"/>
            <a:ext cx="5901209" cy="1107996"/>
          </a:xfrm>
          <a:prstGeom prst="rect">
            <a:avLst/>
          </a:prstGeom>
          <a:noFill/>
        </p:spPr>
        <p:txBody>
          <a:bodyPr wrap="square" rtlCol="0">
            <a:spAutoFit/>
          </a:bodyPr>
          <a:lstStyle/>
          <a:p>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元気づけ</a:t>
            </a:r>
            <a:r>
              <a:rPr kumimoji="1" lang="ja-JP" altLang="en-US" sz="3200">
                <a:latin typeface="HGP創英角ｺﾞｼｯｸUB" panose="020B0900000000000000" pitchFamily="50" charset="-128"/>
                <a:ea typeface="HGP創英角ｺﾞｼｯｸUB" panose="020B0900000000000000" pitchFamily="50" charset="-128"/>
              </a:rPr>
              <a:t>ていますか？</a:t>
            </a:r>
          </a:p>
        </p:txBody>
      </p:sp>
      <p:sp>
        <p:nvSpPr>
          <p:cNvPr id="31" name="テキスト ボックス 30"/>
          <p:cNvSpPr txBox="1"/>
          <p:nvPr/>
        </p:nvSpPr>
        <p:spPr>
          <a:xfrm>
            <a:off x="1086557" y="2985942"/>
            <a:ext cx="5901209" cy="1107996"/>
          </a:xfrm>
          <a:prstGeom prst="rect">
            <a:avLst/>
          </a:prstGeom>
          <a:noFill/>
        </p:spPr>
        <p:txBody>
          <a:bodyPr wrap="square" rtlCol="0">
            <a:spAutoFit/>
          </a:bodyPr>
          <a:lstStyle/>
          <a:p>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元気づけ</a:t>
            </a:r>
            <a:r>
              <a:rPr kumimoji="1" lang="ja-JP" altLang="en-US" sz="3200">
                <a:latin typeface="HGP創英角ｺﾞｼｯｸUB" panose="020B0900000000000000" pitchFamily="50" charset="-128"/>
                <a:ea typeface="HGP創英角ｺﾞｼｯｸUB" panose="020B0900000000000000" pitchFamily="50" charset="-128"/>
              </a:rPr>
              <a:t>ていますか？</a:t>
            </a:r>
          </a:p>
        </p:txBody>
      </p:sp>
      <p:sp>
        <p:nvSpPr>
          <p:cNvPr id="34" name="テキスト ボックス 33"/>
          <p:cNvSpPr txBox="1"/>
          <p:nvPr/>
        </p:nvSpPr>
        <p:spPr>
          <a:xfrm>
            <a:off x="1175271" y="4700326"/>
            <a:ext cx="5731638" cy="584775"/>
          </a:xfrm>
          <a:prstGeom prst="rect">
            <a:avLst/>
          </a:prstGeom>
          <a:noFill/>
        </p:spPr>
        <p:txBody>
          <a:bodyPr wrap="square" rtlCol="0">
            <a:spAutoFit/>
          </a:bodyPr>
          <a:lstStyle/>
          <a:p>
            <a:r>
              <a:rPr lang="en-US" altLang="ja-JP" sz="3200">
                <a:latin typeface="Aharoni" panose="02010803020104030203" pitchFamily="2" charset="-79"/>
                <a:cs typeface="Aharoni" panose="02010803020104030203" pitchFamily="2" charset="-79"/>
              </a:rPr>
              <a:t>Do you need to say/post it?</a:t>
            </a:r>
          </a:p>
        </p:txBody>
      </p:sp>
    </p:spTree>
    <p:extLst>
      <p:ext uri="{BB962C8B-B14F-4D97-AF65-F5344CB8AC3E}">
        <p14:creationId xmlns:p14="http://schemas.microsoft.com/office/powerpoint/2010/main" val="373655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26172" y="762423"/>
            <a:ext cx="1178837"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rue</a:t>
            </a:r>
            <a:endParaRPr kumimoji="1" lang="ja-JP" altLang="en-US" sz="4600">
              <a:latin typeface="Aharoni" panose="02010803020104030203" pitchFamily="2" charset="-79"/>
              <a:cs typeface="Aharoni" panose="02010803020104030203" pitchFamily="2" charset="-79"/>
            </a:endParaRPr>
          </a:p>
        </p:txBody>
      </p:sp>
      <p:pic>
        <p:nvPicPr>
          <p:cNvPr id="7" name="図 6"/>
          <p:cNvPicPr>
            <a:picLocks noChangeAspect="1"/>
          </p:cNvPicPr>
          <p:nvPr/>
        </p:nvPicPr>
        <p:blipFill rotWithShape="1">
          <a:blip r:embed="rId3"/>
          <a:srcRect l="10555" t="18186" r="73157" b="29805"/>
          <a:stretch/>
        </p:blipFill>
        <p:spPr>
          <a:xfrm>
            <a:off x="8185301" y="147753"/>
            <a:ext cx="1030453" cy="1417396"/>
          </a:xfrm>
          <a:prstGeom prst="rect">
            <a:avLst/>
          </a:prstGeom>
        </p:spPr>
      </p:pic>
      <p:sp>
        <p:nvSpPr>
          <p:cNvPr id="8" name="テキスト ボックス 7"/>
          <p:cNvSpPr txBox="1"/>
          <p:nvPr/>
        </p:nvSpPr>
        <p:spPr>
          <a:xfrm>
            <a:off x="1086557" y="318227"/>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1086557" y="321733"/>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1086557" y="1734207"/>
            <a:ext cx="5378886" cy="1107996"/>
          </a:xfrm>
          <a:prstGeom prst="rect">
            <a:avLst/>
          </a:prstGeom>
          <a:noFill/>
        </p:spPr>
        <p:txBody>
          <a:bodyPr wrap="square" rtlCol="0">
            <a:spAutoFit/>
          </a:bodyPr>
          <a:lstStyle/>
          <a:p>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助け</a:t>
            </a:r>
            <a:r>
              <a:rPr kumimoji="1" lang="ja-JP" altLang="en-US" sz="3200">
                <a:latin typeface="HGP創英角ｺﾞｼｯｸUB" panose="020B0900000000000000" pitchFamily="50" charset="-128"/>
                <a:ea typeface="HGP創英角ｺﾞｼｯｸUB" panose="020B0900000000000000" pitchFamily="50" charset="-128"/>
              </a:rPr>
              <a:t>になっていますか？</a:t>
            </a:r>
          </a:p>
        </p:txBody>
      </p:sp>
      <p:sp>
        <p:nvSpPr>
          <p:cNvPr id="13" name="テキスト ボックス 12"/>
          <p:cNvSpPr txBox="1"/>
          <p:nvPr/>
        </p:nvSpPr>
        <p:spPr>
          <a:xfrm>
            <a:off x="1086557" y="1734207"/>
            <a:ext cx="5378886" cy="1107996"/>
          </a:xfrm>
          <a:prstGeom prst="rect">
            <a:avLst/>
          </a:prstGeom>
          <a:noFill/>
        </p:spPr>
        <p:txBody>
          <a:bodyPr wrap="square" rtlCol="0">
            <a:spAutoFit/>
          </a:bodyPr>
          <a:lstStyle/>
          <a:p>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助け</a:t>
            </a:r>
            <a:r>
              <a:rPr kumimoji="1" lang="ja-JP" altLang="en-US" sz="3200">
                <a:latin typeface="HGP創英角ｺﾞｼｯｸUB" panose="020B0900000000000000" pitchFamily="50" charset="-128"/>
                <a:ea typeface="HGP創英角ｺﾞｼｯｸUB" panose="020B0900000000000000" pitchFamily="50" charset="-128"/>
              </a:rPr>
              <a:t>になっていますか？</a:t>
            </a:r>
          </a:p>
        </p:txBody>
      </p:sp>
      <p:sp>
        <p:nvSpPr>
          <p:cNvPr id="15" name="テキスト ボックス 14"/>
          <p:cNvSpPr txBox="1"/>
          <p:nvPr/>
        </p:nvSpPr>
        <p:spPr>
          <a:xfrm>
            <a:off x="9158604" y="2034370"/>
            <a:ext cx="2331613" cy="830997"/>
          </a:xfrm>
          <a:prstGeom prst="rect">
            <a:avLst/>
          </a:prstGeom>
          <a:noFill/>
        </p:spPr>
        <p:txBody>
          <a:bodyPr wrap="square" rtlCol="0">
            <a:spAutoFit/>
          </a:bodyPr>
          <a:lstStyle/>
          <a:p>
            <a:r>
              <a:rPr kumimoji="1" lang="en-US" altLang="ja-JP" sz="4600" err="1">
                <a:latin typeface="Aharoni" panose="02010803020104030203" pitchFamily="2" charset="-79"/>
                <a:cs typeface="Aharoni" panose="02010803020104030203" pitchFamily="2" charset="-79"/>
              </a:rPr>
              <a:t>elpful</a:t>
            </a:r>
            <a:r>
              <a:rPr kumimoji="1" lang="en-US" altLang="ja-JP" sz="4600">
                <a:latin typeface="Aharoni" panose="02010803020104030203" pitchFamily="2" charset="-79"/>
                <a:cs typeface="Aharoni" panose="02010803020104030203" pitchFamily="2" charset="-79"/>
              </a:rPr>
              <a:t>?</a:t>
            </a:r>
          </a:p>
        </p:txBody>
      </p:sp>
      <p:pic>
        <p:nvPicPr>
          <p:cNvPr id="16" name="図 15"/>
          <p:cNvPicPr>
            <a:picLocks noChangeAspect="1"/>
          </p:cNvPicPr>
          <p:nvPr/>
        </p:nvPicPr>
        <p:blipFill rotWithShape="1">
          <a:blip r:embed="rId3"/>
          <a:srcRect l="29952" t="18186" r="54088" b="29805"/>
          <a:stretch/>
        </p:blipFill>
        <p:spPr>
          <a:xfrm>
            <a:off x="8214769" y="1424807"/>
            <a:ext cx="1009650" cy="1417396"/>
          </a:xfrm>
          <a:prstGeom prst="rect">
            <a:avLst/>
          </a:prstGeom>
        </p:spPr>
      </p:pic>
      <p:sp>
        <p:nvSpPr>
          <p:cNvPr id="12" name="テキスト ボックス 11"/>
          <p:cNvSpPr txBox="1"/>
          <p:nvPr/>
        </p:nvSpPr>
        <p:spPr>
          <a:xfrm>
            <a:off x="1086557" y="2984868"/>
            <a:ext cx="5901209" cy="1107996"/>
          </a:xfrm>
          <a:prstGeom prst="rect">
            <a:avLst/>
          </a:prstGeom>
          <a:noFill/>
        </p:spPr>
        <p:txBody>
          <a:bodyPr wrap="square" rtlCol="0">
            <a:spAutoFit/>
          </a:bodyPr>
          <a:lstStyle/>
          <a:p>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元気づけ</a:t>
            </a:r>
            <a:r>
              <a:rPr kumimoji="1" lang="ja-JP" altLang="en-US" sz="3200">
                <a:latin typeface="HGP創英角ｺﾞｼｯｸUB" panose="020B0900000000000000" pitchFamily="50" charset="-128"/>
                <a:ea typeface="HGP創英角ｺﾞｼｯｸUB" panose="020B0900000000000000" pitchFamily="50" charset="-128"/>
              </a:rPr>
              <a:t>ていますか？</a:t>
            </a:r>
          </a:p>
        </p:txBody>
      </p:sp>
      <p:sp>
        <p:nvSpPr>
          <p:cNvPr id="17" name="テキスト ボックス 16"/>
          <p:cNvSpPr txBox="1"/>
          <p:nvPr/>
        </p:nvSpPr>
        <p:spPr>
          <a:xfrm>
            <a:off x="1086557" y="2985942"/>
            <a:ext cx="5901209" cy="1107996"/>
          </a:xfrm>
          <a:prstGeom prst="rect">
            <a:avLst/>
          </a:prstGeom>
          <a:noFill/>
        </p:spPr>
        <p:txBody>
          <a:bodyPr wrap="square" rtlCol="0">
            <a:spAutoFit/>
          </a:bodyPr>
          <a:lstStyle/>
          <a:p>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元気づけ</a:t>
            </a:r>
            <a:r>
              <a:rPr kumimoji="1" lang="ja-JP" altLang="en-US" sz="3200">
                <a:latin typeface="HGP創英角ｺﾞｼｯｸUB" panose="020B0900000000000000" pitchFamily="50" charset="-128"/>
                <a:ea typeface="HGP創英角ｺﾞｼｯｸUB" panose="020B0900000000000000" pitchFamily="50" charset="-128"/>
              </a:rPr>
              <a:t>ていますか？</a:t>
            </a:r>
          </a:p>
        </p:txBody>
      </p:sp>
      <p:sp>
        <p:nvSpPr>
          <p:cNvPr id="18" name="テキスト ボックス 17"/>
          <p:cNvSpPr txBox="1"/>
          <p:nvPr/>
        </p:nvSpPr>
        <p:spPr>
          <a:xfrm>
            <a:off x="9158604" y="3287267"/>
            <a:ext cx="2859274" cy="830997"/>
          </a:xfrm>
          <a:prstGeom prst="rect">
            <a:avLst/>
          </a:prstGeom>
          <a:noFill/>
        </p:spPr>
        <p:txBody>
          <a:bodyPr wrap="square" rtlCol="0">
            <a:spAutoFit/>
          </a:bodyPr>
          <a:lstStyle/>
          <a:p>
            <a:r>
              <a:rPr lang="en-US" altLang="ja-JP" sz="4600" err="1">
                <a:latin typeface="Aharoni" panose="02010803020104030203" pitchFamily="2" charset="-79"/>
                <a:cs typeface="Aharoni" panose="02010803020104030203" pitchFamily="2" charset="-79"/>
              </a:rPr>
              <a:t>nspiring</a:t>
            </a:r>
            <a:r>
              <a:rPr kumimoji="1" lang="en-US" altLang="ja-JP" sz="4600">
                <a:latin typeface="Aharoni" panose="02010803020104030203" pitchFamily="2" charset="-79"/>
                <a:cs typeface="Aharoni" panose="02010803020104030203" pitchFamily="2" charset="-79"/>
              </a:rPr>
              <a:t>?</a:t>
            </a:r>
          </a:p>
        </p:txBody>
      </p:sp>
      <p:pic>
        <p:nvPicPr>
          <p:cNvPr id="19" name="図 18"/>
          <p:cNvPicPr>
            <a:picLocks noChangeAspect="1"/>
          </p:cNvPicPr>
          <p:nvPr/>
        </p:nvPicPr>
        <p:blipFill rotWithShape="1">
          <a:blip r:embed="rId3"/>
          <a:srcRect l="45846" t="18186" r="47730" b="29805"/>
          <a:stretch/>
        </p:blipFill>
        <p:spPr>
          <a:xfrm>
            <a:off x="8535445" y="2676542"/>
            <a:ext cx="406401" cy="1417396"/>
          </a:xfrm>
          <a:prstGeom prst="rect">
            <a:avLst/>
          </a:prstGeom>
        </p:spPr>
      </p:pic>
      <p:sp>
        <p:nvSpPr>
          <p:cNvPr id="22" name="テキスト ボックス 21"/>
          <p:cNvSpPr txBox="1"/>
          <p:nvPr/>
        </p:nvSpPr>
        <p:spPr>
          <a:xfrm>
            <a:off x="1086558" y="4089219"/>
            <a:ext cx="7393668" cy="1107996"/>
          </a:xfrm>
          <a:prstGeom prst="rect">
            <a:avLst/>
          </a:prstGeom>
          <a:noFill/>
        </p:spPr>
        <p:txBody>
          <a:bodyPr wrap="square" rtlCol="0">
            <a:spAutoFit/>
          </a:bodyPr>
          <a:lstStyle/>
          <a:p>
            <a:r>
              <a:rPr lang="ja-JP" altLang="en-US" sz="3200">
                <a:latin typeface="HGP創英角ｺﾞｼｯｸUB" panose="020B0900000000000000" pitchFamily="50" charset="-128"/>
                <a:ea typeface="HGP創英角ｺﾞｼｯｸUB" panose="020B0900000000000000" pitchFamily="50" charset="-128"/>
              </a:rPr>
              <a:t>言うこと、投稿すること</a:t>
            </a:r>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必要</a:t>
            </a:r>
            <a:r>
              <a:rPr kumimoji="1" lang="ja-JP" altLang="en-US" sz="3200">
                <a:latin typeface="HGP創英角ｺﾞｼｯｸUB" panose="020B0900000000000000" pitchFamily="50" charset="-128"/>
                <a:ea typeface="HGP創英角ｺﾞｼｯｸUB" panose="020B0900000000000000" pitchFamily="50" charset="-128"/>
              </a:rPr>
              <a:t>ですか？</a:t>
            </a:r>
          </a:p>
        </p:txBody>
      </p:sp>
      <p:sp>
        <p:nvSpPr>
          <p:cNvPr id="23" name="テキスト ボックス 22"/>
          <p:cNvSpPr txBox="1"/>
          <p:nvPr/>
        </p:nvSpPr>
        <p:spPr>
          <a:xfrm>
            <a:off x="1086557" y="4088145"/>
            <a:ext cx="7393668" cy="1107996"/>
          </a:xfrm>
          <a:prstGeom prst="rect">
            <a:avLst/>
          </a:prstGeom>
          <a:noFill/>
        </p:spPr>
        <p:txBody>
          <a:bodyPr wrap="square" rtlCol="0">
            <a:spAutoFit/>
          </a:bodyPr>
          <a:lstStyle/>
          <a:p>
            <a:r>
              <a:rPr lang="ja-JP" altLang="en-US" sz="3200">
                <a:latin typeface="HGP創英角ｺﾞｼｯｸUB" panose="020B0900000000000000" pitchFamily="50" charset="-128"/>
                <a:ea typeface="HGP創英角ｺﾞｼｯｸUB" panose="020B0900000000000000" pitchFamily="50" charset="-128"/>
              </a:rPr>
              <a:t>言うこと、投稿すること</a:t>
            </a:r>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必要</a:t>
            </a:r>
            <a:r>
              <a:rPr kumimoji="1" lang="ja-JP" altLang="en-US" sz="3200">
                <a:latin typeface="HGP創英角ｺﾞｼｯｸUB" panose="020B0900000000000000" pitchFamily="50" charset="-128"/>
                <a:ea typeface="HGP創英角ｺﾞｼｯｸUB" panose="020B0900000000000000" pitchFamily="50" charset="-128"/>
              </a:rPr>
              <a:t>ですか？</a:t>
            </a:r>
          </a:p>
        </p:txBody>
      </p:sp>
      <p:sp>
        <p:nvSpPr>
          <p:cNvPr id="20" name="テキスト ボックス 19"/>
          <p:cNvSpPr txBox="1"/>
          <p:nvPr/>
        </p:nvSpPr>
        <p:spPr>
          <a:xfrm>
            <a:off x="9158604" y="4540164"/>
            <a:ext cx="3037030" cy="830997"/>
          </a:xfrm>
          <a:prstGeom prst="rect">
            <a:avLst/>
          </a:prstGeom>
          <a:noFill/>
        </p:spPr>
        <p:txBody>
          <a:bodyPr wrap="square" rtlCol="0">
            <a:spAutoFit/>
          </a:bodyPr>
          <a:lstStyle/>
          <a:p>
            <a:r>
              <a:rPr kumimoji="1" lang="en-US" altLang="ja-JP" sz="4600" err="1">
                <a:latin typeface="Aharoni" panose="02010803020104030203" pitchFamily="2" charset="-79"/>
                <a:cs typeface="Aharoni" panose="02010803020104030203" pitchFamily="2" charset="-79"/>
              </a:rPr>
              <a:t>ecessary</a:t>
            </a:r>
            <a:r>
              <a:rPr kumimoji="1" lang="en-US" altLang="ja-JP" sz="4600">
                <a:latin typeface="Aharoni" panose="02010803020104030203" pitchFamily="2" charset="-79"/>
                <a:cs typeface="Aharoni" panose="02010803020104030203" pitchFamily="2" charset="-79"/>
              </a:rPr>
              <a:t>?</a:t>
            </a:r>
          </a:p>
        </p:txBody>
      </p:sp>
      <p:pic>
        <p:nvPicPr>
          <p:cNvPr id="21" name="図 20"/>
          <p:cNvPicPr>
            <a:picLocks noChangeAspect="1"/>
          </p:cNvPicPr>
          <p:nvPr/>
        </p:nvPicPr>
        <p:blipFill rotWithShape="1">
          <a:blip r:embed="rId3"/>
          <a:srcRect l="52187" t="18186" r="32193" b="29805"/>
          <a:stretch/>
        </p:blipFill>
        <p:spPr>
          <a:xfrm>
            <a:off x="8244536" y="3945480"/>
            <a:ext cx="988218" cy="1417396"/>
          </a:xfrm>
          <a:prstGeom prst="rect">
            <a:avLst/>
          </a:prstGeom>
        </p:spPr>
      </p:pic>
      <p:sp>
        <p:nvSpPr>
          <p:cNvPr id="26" name="テキスト ボックス 25"/>
          <p:cNvSpPr txBox="1"/>
          <p:nvPr/>
        </p:nvSpPr>
        <p:spPr>
          <a:xfrm>
            <a:off x="6979479" y="5817553"/>
            <a:ext cx="5273305" cy="830997"/>
          </a:xfrm>
          <a:prstGeom prst="rect">
            <a:avLst/>
          </a:prstGeom>
          <a:noFill/>
        </p:spPr>
        <p:txBody>
          <a:bodyPr wrap="square" rtlCol="0">
            <a:spAutoFit/>
          </a:bodyPr>
          <a:lstStyle/>
          <a:p>
            <a:r>
              <a:rPr lang="en-US" altLang="ja-JP" sz="4600">
                <a:latin typeface="Aharoni" panose="02010803020104030203" pitchFamily="2" charset="-79"/>
                <a:cs typeface="Aharoni" panose="02010803020104030203" pitchFamily="2" charset="-79"/>
              </a:rPr>
              <a:t>Be</a:t>
            </a:r>
            <a:r>
              <a:rPr kumimoji="1" lang="ja-JP" altLang="en-US" sz="4600">
                <a:latin typeface="Aharoni" panose="02010803020104030203" pitchFamily="2" charset="-79"/>
                <a:cs typeface="Aharoni" panose="02010803020104030203" pitchFamily="2" charset="-79"/>
              </a:rPr>
              <a:t>　　　　</a:t>
            </a:r>
            <a:r>
              <a:rPr kumimoji="1" lang="en-US" altLang="ja-JP" sz="4600" err="1">
                <a:latin typeface="Aharoni" panose="02010803020104030203" pitchFamily="2" charset="-79"/>
                <a:cs typeface="Aharoni" panose="02010803020104030203" pitchFamily="2" charset="-79"/>
              </a:rPr>
              <a:t>ind</a:t>
            </a:r>
            <a:endParaRPr kumimoji="1" lang="en-US" altLang="ja-JP" sz="4600">
              <a:latin typeface="Aharoni" panose="02010803020104030203" pitchFamily="2" charset="-79"/>
              <a:cs typeface="Aharoni" panose="02010803020104030203" pitchFamily="2" charset="-79"/>
            </a:endParaRPr>
          </a:p>
        </p:txBody>
      </p:sp>
      <p:pic>
        <p:nvPicPr>
          <p:cNvPr id="27" name="図 26"/>
          <p:cNvPicPr>
            <a:picLocks noChangeAspect="1"/>
          </p:cNvPicPr>
          <p:nvPr/>
        </p:nvPicPr>
        <p:blipFill rotWithShape="1">
          <a:blip r:embed="rId3"/>
          <a:srcRect l="67810" t="18186" r="16281" b="29805"/>
          <a:stretch/>
        </p:blipFill>
        <p:spPr>
          <a:xfrm>
            <a:off x="8275016" y="5224280"/>
            <a:ext cx="1006475" cy="1417396"/>
          </a:xfrm>
          <a:prstGeom prst="rect">
            <a:avLst/>
          </a:prstGeom>
        </p:spPr>
      </p:pic>
      <p:sp>
        <p:nvSpPr>
          <p:cNvPr id="28" name="テキスト ボックス 27"/>
          <p:cNvSpPr txBox="1"/>
          <p:nvPr/>
        </p:nvSpPr>
        <p:spPr>
          <a:xfrm>
            <a:off x="1086557" y="5337593"/>
            <a:ext cx="5901209" cy="1107996"/>
          </a:xfrm>
          <a:prstGeom prst="rect">
            <a:avLst/>
          </a:prstGeom>
          <a:noFill/>
        </p:spPr>
        <p:txBody>
          <a:bodyPr wrap="square" rtlCol="0">
            <a:spAutoFit/>
          </a:bodyPr>
          <a:lstStyle/>
          <a:p>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親切</a:t>
            </a:r>
            <a:r>
              <a:rPr kumimoji="1" lang="ja-JP" altLang="en-US" sz="3200">
                <a:latin typeface="HGP創英角ｺﾞｼｯｸUB" panose="020B0900000000000000" pitchFamily="50" charset="-128"/>
                <a:ea typeface="HGP創英角ｺﾞｼｯｸUB" panose="020B0900000000000000" pitchFamily="50" charset="-128"/>
              </a:rPr>
              <a:t>に</a:t>
            </a:r>
            <a:r>
              <a:rPr lang="ja-JP" altLang="en-US" sz="3200">
                <a:latin typeface="HGP創英角ｺﾞｼｯｸUB" panose="020B0900000000000000" pitchFamily="50" charset="-128"/>
                <a:ea typeface="HGP創英角ｺﾞｼｯｸUB" panose="020B0900000000000000" pitchFamily="50" charset="-128"/>
              </a:rPr>
              <a:t>しよう！</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29" name="テキスト ボックス 28"/>
          <p:cNvSpPr txBox="1"/>
          <p:nvPr/>
        </p:nvSpPr>
        <p:spPr>
          <a:xfrm>
            <a:off x="1086558" y="5334087"/>
            <a:ext cx="3790241" cy="1107996"/>
          </a:xfrm>
          <a:prstGeom prst="rect">
            <a:avLst/>
          </a:prstGeom>
          <a:noFill/>
        </p:spPr>
        <p:txBody>
          <a:bodyPr wrap="square" rtlCol="0">
            <a:spAutoFit/>
          </a:bodyPr>
          <a:lstStyle/>
          <a:p>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親切</a:t>
            </a:r>
            <a:r>
              <a:rPr kumimoji="1" lang="ja-JP" altLang="en-US" sz="3200">
                <a:latin typeface="HGP創英角ｺﾞｼｯｸUB" panose="020B0900000000000000" pitchFamily="50" charset="-128"/>
                <a:ea typeface="HGP創英角ｺﾞｼｯｸUB" panose="020B0900000000000000" pitchFamily="50" charset="-128"/>
              </a:rPr>
              <a:t>にしよう！</a:t>
            </a:r>
          </a:p>
        </p:txBody>
      </p:sp>
    </p:spTree>
    <p:extLst>
      <p:ext uri="{BB962C8B-B14F-4D97-AF65-F5344CB8AC3E}">
        <p14:creationId xmlns:p14="http://schemas.microsoft.com/office/powerpoint/2010/main" val="161910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193054" y="767405"/>
            <a:ext cx="1178837"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rue</a:t>
            </a:r>
            <a:endParaRPr kumimoji="1" lang="ja-JP" altLang="en-US" sz="4600">
              <a:latin typeface="Aharoni" panose="02010803020104030203" pitchFamily="2" charset="-79"/>
              <a:cs typeface="Aharoni" panose="02010803020104030203" pitchFamily="2" charset="-79"/>
            </a:endParaRPr>
          </a:p>
        </p:txBody>
      </p:sp>
      <p:sp>
        <p:nvSpPr>
          <p:cNvPr id="6" name="テキスト ボックス 5"/>
          <p:cNvSpPr txBox="1"/>
          <p:nvPr/>
        </p:nvSpPr>
        <p:spPr>
          <a:xfrm>
            <a:off x="9158604" y="2034370"/>
            <a:ext cx="2331613" cy="830997"/>
          </a:xfrm>
          <a:prstGeom prst="rect">
            <a:avLst/>
          </a:prstGeom>
          <a:noFill/>
        </p:spPr>
        <p:txBody>
          <a:bodyPr wrap="square" rtlCol="0">
            <a:spAutoFit/>
          </a:bodyPr>
          <a:lstStyle/>
          <a:p>
            <a:r>
              <a:rPr kumimoji="1" lang="en-US" altLang="ja-JP" sz="4600" err="1">
                <a:latin typeface="Aharoni" panose="02010803020104030203" pitchFamily="2" charset="-79"/>
                <a:cs typeface="Aharoni" panose="02010803020104030203" pitchFamily="2" charset="-79"/>
              </a:rPr>
              <a:t>elpful</a:t>
            </a:r>
            <a:r>
              <a:rPr kumimoji="1" lang="en-US" altLang="ja-JP" sz="4600">
                <a:latin typeface="Aharoni" panose="02010803020104030203" pitchFamily="2" charset="-79"/>
                <a:cs typeface="Aharoni" panose="02010803020104030203" pitchFamily="2" charset="-79"/>
              </a:rPr>
              <a:t>?</a:t>
            </a:r>
          </a:p>
        </p:txBody>
      </p:sp>
      <p:sp>
        <p:nvSpPr>
          <p:cNvPr id="7" name="テキスト ボックス 6"/>
          <p:cNvSpPr txBox="1"/>
          <p:nvPr/>
        </p:nvSpPr>
        <p:spPr>
          <a:xfrm>
            <a:off x="9158604" y="3287267"/>
            <a:ext cx="2859274" cy="830997"/>
          </a:xfrm>
          <a:prstGeom prst="rect">
            <a:avLst/>
          </a:prstGeom>
          <a:noFill/>
        </p:spPr>
        <p:txBody>
          <a:bodyPr wrap="square" rtlCol="0">
            <a:spAutoFit/>
          </a:bodyPr>
          <a:lstStyle/>
          <a:p>
            <a:r>
              <a:rPr lang="en-US" altLang="ja-JP" sz="4600" err="1">
                <a:latin typeface="Aharoni" panose="02010803020104030203" pitchFamily="2" charset="-79"/>
                <a:cs typeface="Aharoni" panose="02010803020104030203" pitchFamily="2" charset="-79"/>
              </a:rPr>
              <a:t>nspiring</a:t>
            </a:r>
            <a:r>
              <a:rPr kumimoji="1" lang="en-US" altLang="ja-JP" sz="4600">
                <a:latin typeface="Aharoni" panose="02010803020104030203" pitchFamily="2" charset="-79"/>
                <a:cs typeface="Aharoni" panose="02010803020104030203" pitchFamily="2" charset="-79"/>
              </a:rPr>
              <a:t>?</a:t>
            </a:r>
          </a:p>
        </p:txBody>
      </p:sp>
      <p:sp>
        <p:nvSpPr>
          <p:cNvPr id="8" name="テキスト ボックス 7"/>
          <p:cNvSpPr txBox="1"/>
          <p:nvPr/>
        </p:nvSpPr>
        <p:spPr>
          <a:xfrm>
            <a:off x="9158604" y="4540164"/>
            <a:ext cx="3037030" cy="830997"/>
          </a:xfrm>
          <a:prstGeom prst="rect">
            <a:avLst/>
          </a:prstGeom>
          <a:noFill/>
        </p:spPr>
        <p:txBody>
          <a:bodyPr wrap="square" rtlCol="0">
            <a:spAutoFit/>
          </a:bodyPr>
          <a:lstStyle/>
          <a:p>
            <a:r>
              <a:rPr kumimoji="1" lang="en-US" altLang="ja-JP" sz="4600" err="1">
                <a:latin typeface="Aharoni" panose="02010803020104030203" pitchFamily="2" charset="-79"/>
                <a:cs typeface="Aharoni" panose="02010803020104030203" pitchFamily="2" charset="-79"/>
              </a:rPr>
              <a:t>ecessary</a:t>
            </a:r>
            <a:r>
              <a:rPr kumimoji="1" lang="en-US" altLang="ja-JP" sz="4600">
                <a:latin typeface="Aharoni" panose="02010803020104030203" pitchFamily="2" charset="-79"/>
                <a:cs typeface="Aharoni" panose="02010803020104030203" pitchFamily="2" charset="-79"/>
              </a:rPr>
              <a:t>?</a:t>
            </a:r>
          </a:p>
        </p:txBody>
      </p:sp>
      <p:sp>
        <p:nvSpPr>
          <p:cNvPr id="10" name="テキスト ボックス 9"/>
          <p:cNvSpPr txBox="1"/>
          <p:nvPr/>
        </p:nvSpPr>
        <p:spPr>
          <a:xfrm>
            <a:off x="9215754" y="5836603"/>
            <a:ext cx="3037030" cy="830997"/>
          </a:xfrm>
          <a:prstGeom prst="rect">
            <a:avLst/>
          </a:prstGeom>
          <a:noFill/>
        </p:spPr>
        <p:txBody>
          <a:bodyPr wrap="square" rtlCol="0">
            <a:spAutoFit/>
          </a:bodyPr>
          <a:lstStyle/>
          <a:p>
            <a:r>
              <a:rPr kumimoji="1" lang="en-US" altLang="ja-JP" sz="4600" err="1">
                <a:latin typeface="Aharoni" panose="02010803020104030203" pitchFamily="2" charset="-79"/>
                <a:cs typeface="Aharoni" panose="02010803020104030203" pitchFamily="2" charset="-79"/>
              </a:rPr>
              <a:t>ind</a:t>
            </a:r>
            <a:endParaRPr kumimoji="1" lang="en-US" altLang="ja-JP" sz="4600">
              <a:latin typeface="Aharoni" panose="02010803020104030203" pitchFamily="2" charset="-79"/>
              <a:cs typeface="Aharoni" panose="02010803020104030203" pitchFamily="2" charset="-79"/>
            </a:endParaRPr>
          </a:p>
        </p:txBody>
      </p:sp>
      <p:pic>
        <p:nvPicPr>
          <p:cNvPr id="17" name="図 16"/>
          <p:cNvPicPr>
            <a:picLocks noChangeAspect="1"/>
          </p:cNvPicPr>
          <p:nvPr/>
        </p:nvPicPr>
        <p:blipFill rotWithShape="1">
          <a:blip r:embed="rId3"/>
          <a:srcRect l="10555" t="18186" r="73157" b="29805"/>
          <a:stretch/>
        </p:blipFill>
        <p:spPr>
          <a:xfrm>
            <a:off x="8185301" y="147753"/>
            <a:ext cx="1030453" cy="1417396"/>
          </a:xfrm>
          <a:prstGeom prst="rect">
            <a:avLst/>
          </a:prstGeom>
        </p:spPr>
      </p:pic>
      <p:pic>
        <p:nvPicPr>
          <p:cNvPr id="18" name="図 17"/>
          <p:cNvPicPr>
            <a:picLocks noChangeAspect="1"/>
          </p:cNvPicPr>
          <p:nvPr/>
        </p:nvPicPr>
        <p:blipFill rotWithShape="1">
          <a:blip r:embed="rId3"/>
          <a:srcRect l="29952" t="18186" r="54088" b="29805"/>
          <a:stretch/>
        </p:blipFill>
        <p:spPr>
          <a:xfrm>
            <a:off x="8214769" y="1424807"/>
            <a:ext cx="1009650" cy="1417396"/>
          </a:xfrm>
          <a:prstGeom prst="rect">
            <a:avLst/>
          </a:prstGeom>
        </p:spPr>
      </p:pic>
      <p:pic>
        <p:nvPicPr>
          <p:cNvPr id="19" name="図 18"/>
          <p:cNvPicPr>
            <a:picLocks noChangeAspect="1"/>
          </p:cNvPicPr>
          <p:nvPr/>
        </p:nvPicPr>
        <p:blipFill rotWithShape="1">
          <a:blip r:embed="rId3"/>
          <a:srcRect l="45846" t="18186" r="47730" b="29805"/>
          <a:stretch/>
        </p:blipFill>
        <p:spPr>
          <a:xfrm>
            <a:off x="8535445" y="2676542"/>
            <a:ext cx="406401" cy="1417396"/>
          </a:xfrm>
          <a:prstGeom prst="rect">
            <a:avLst/>
          </a:prstGeom>
        </p:spPr>
      </p:pic>
      <p:pic>
        <p:nvPicPr>
          <p:cNvPr id="20" name="図 19"/>
          <p:cNvPicPr>
            <a:picLocks noChangeAspect="1"/>
          </p:cNvPicPr>
          <p:nvPr/>
        </p:nvPicPr>
        <p:blipFill rotWithShape="1">
          <a:blip r:embed="rId3"/>
          <a:srcRect l="52187" t="18186" r="32193" b="29805"/>
          <a:stretch/>
        </p:blipFill>
        <p:spPr>
          <a:xfrm>
            <a:off x="8244536" y="3945480"/>
            <a:ext cx="988218" cy="1417396"/>
          </a:xfrm>
          <a:prstGeom prst="rect">
            <a:avLst/>
          </a:prstGeom>
        </p:spPr>
      </p:pic>
      <p:pic>
        <p:nvPicPr>
          <p:cNvPr id="21" name="図 20"/>
          <p:cNvPicPr>
            <a:picLocks noChangeAspect="1"/>
          </p:cNvPicPr>
          <p:nvPr/>
        </p:nvPicPr>
        <p:blipFill rotWithShape="1">
          <a:blip r:embed="rId3"/>
          <a:srcRect l="67810" t="18186" r="16281" b="29805"/>
          <a:stretch/>
        </p:blipFill>
        <p:spPr>
          <a:xfrm>
            <a:off x="8275016" y="5224280"/>
            <a:ext cx="1006475" cy="1417396"/>
          </a:xfrm>
          <a:prstGeom prst="rect">
            <a:avLst/>
          </a:prstGeom>
        </p:spPr>
      </p:pic>
    </p:spTree>
    <p:extLst>
      <p:ext uri="{BB962C8B-B14F-4D97-AF65-F5344CB8AC3E}">
        <p14:creationId xmlns:p14="http://schemas.microsoft.com/office/powerpoint/2010/main" val="54176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26172" y="762423"/>
            <a:ext cx="1178837" cy="830997"/>
          </a:xfrm>
          <a:prstGeom prst="rect">
            <a:avLst/>
          </a:prstGeom>
          <a:noFill/>
        </p:spPr>
        <p:txBody>
          <a:bodyPr wrap="square" rtlCol="0">
            <a:spAutoFit/>
          </a:bodyPr>
          <a:lstStyle/>
          <a:p>
            <a:r>
              <a:rPr kumimoji="1" lang="en-US" altLang="ja-JP" sz="4600">
                <a:latin typeface="Aharoni" panose="02010803020104030203" pitchFamily="2" charset="-79"/>
                <a:cs typeface="Aharoni" panose="02010803020104030203" pitchFamily="2" charset="-79"/>
              </a:rPr>
              <a:t>rue</a:t>
            </a:r>
            <a:endParaRPr kumimoji="1" lang="ja-JP" altLang="en-US" sz="4600">
              <a:latin typeface="Aharoni" panose="02010803020104030203" pitchFamily="2" charset="-79"/>
              <a:cs typeface="Aharoni" panose="02010803020104030203" pitchFamily="2" charset="-79"/>
            </a:endParaRPr>
          </a:p>
        </p:txBody>
      </p:sp>
      <p:pic>
        <p:nvPicPr>
          <p:cNvPr id="7" name="図 6"/>
          <p:cNvPicPr>
            <a:picLocks noChangeAspect="1"/>
          </p:cNvPicPr>
          <p:nvPr/>
        </p:nvPicPr>
        <p:blipFill rotWithShape="1">
          <a:blip r:embed="rId3"/>
          <a:srcRect l="10555" t="18186" r="73157" b="29805"/>
          <a:stretch/>
        </p:blipFill>
        <p:spPr>
          <a:xfrm>
            <a:off x="8185301" y="147753"/>
            <a:ext cx="1030453" cy="1417396"/>
          </a:xfrm>
          <a:prstGeom prst="rect">
            <a:avLst/>
          </a:prstGeom>
        </p:spPr>
      </p:pic>
      <p:sp>
        <p:nvSpPr>
          <p:cNvPr id="8" name="テキスト ボックス 7"/>
          <p:cNvSpPr txBox="1"/>
          <p:nvPr/>
        </p:nvSpPr>
        <p:spPr>
          <a:xfrm>
            <a:off x="1086557" y="318227"/>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1086557" y="321733"/>
            <a:ext cx="8096250" cy="1107996"/>
          </a:xfrm>
          <a:prstGeom prst="rect">
            <a:avLst/>
          </a:prstGeom>
          <a:noFill/>
        </p:spPr>
        <p:txBody>
          <a:bodyPr wrap="square" rtlCol="0">
            <a:spAutoFit/>
          </a:bodyPr>
          <a:lstStyle/>
          <a:p>
            <a:r>
              <a:rPr kumimoji="1" lang="ja-JP" altLang="en-US" sz="3200">
                <a:latin typeface="HGP創英角ｺﾞｼｯｸUB" panose="020B0900000000000000" pitchFamily="50" charset="-128"/>
                <a:ea typeface="HGP創英角ｺﾞｼｯｸUB" panose="020B0900000000000000" pitchFamily="50" charset="-128"/>
              </a:rPr>
              <a:t>言っていることは</a:t>
            </a:r>
            <a:r>
              <a:rPr lang="ja-JP" altLang="en-US" sz="6600">
                <a:solidFill>
                  <a:srgbClr val="FFFF00"/>
                </a:solidFill>
                <a:latin typeface="HGP創英角ｺﾞｼｯｸUB" panose="020B0900000000000000" pitchFamily="50" charset="-128"/>
                <a:ea typeface="HGP創英角ｺﾞｼｯｸUB" panose="020B0900000000000000" pitchFamily="50" charset="-128"/>
              </a:rPr>
              <a:t>正しい</a:t>
            </a:r>
            <a:r>
              <a:rPr lang="ja-JP" altLang="en-US" sz="3200">
                <a:latin typeface="HGP創英角ｺﾞｼｯｸUB" panose="020B0900000000000000" pitchFamily="50" charset="-128"/>
                <a:ea typeface="HGP創英角ｺﾞｼｯｸUB" panose="020B0900000000000000" pitchFamily="50" charset="-128"/>
              </a:rPr>
              <a:t>ですか？</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1086557" y="1734207"/>
            <a:ext cx="5378886" cy="1107996"/>
          </a:xfrm>
          <a:prstGeom prst="rect">
            <a:avLst/>
          </a:prstGeom>
          <a:noFill/>
        </p:spPr>
        <p:txBody>
          <a:bodyPr wrap="square" rtlCol="0">
            <a:spAutoFit/>
          </a:bodyPr>
          <a:lstStyle/>
          <a:p>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助け</a:t>
            </a:r>
            <a:r>
              <a:rPr kumimoji="1" lang="ja-JP" altLang="en-US" sz="3200">
                <a:latin typeface="HGP創英角ｺﾞｼｯｸUB" panose="020B0900000000000000" pitchFamily="50" charset="-128"/>
                <a:ea typeface="HGP創英角ｺﾞｼｯｸUB" panose="020B0900000000000000" pitchFamily="50" charset="-128"/>
              </a:rPr>
              <a:t>になっていますか？</a:t>
            </a:r>
          </a:p>
        </p:txBody>
      </p:sp>
      <p:sp>
        <p:nvSpPr>
          <p:cNvPr id="13" name="テキスト ボックス 12"/>
          <p:cNvSpPr txBox="1"/>
          <p:nvPr/>
        </p:nvSpPr>
        <p:spPr>
          <a:xfrm>
            <a:off x="1086557" y="1734207"/>
            <a:ext cx="5378886" cy="1107996"/>
          </a:xfrm>
          <a:prstGeom prst="rect">
            <a:avLst/>
          </a:prstGeom>
          <a:noFill/>
        </p:spPr>
        <p:txBody>
          <a:bodyPr wrap="square" rtlCol="0">
            <a:spAutoFit/>
          </a:bodyPr>
          <a:lstStyle/>
          <a:p>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助け</a:t>
            </a:r>
            <a:r>
              <a:rPr kumimoji="1" lang="ja-JP" altLang="en-US" sz="3200">
                <a:latin typeface="HGP創英角ｺﾞｼｯｸUB" panose="020B0900000000000000" pitchFamily="50" charset="-128"/>
                <a:ea typeface="HGP創英角ｺﾞｼｯｸUB" panose="020B0900000000000000" pitchFamily="50" charset="-128"/>
              </a:rPr>
              <a:t>になっていますか？</a:t>
            </a:r>
          </a:p>
        </p:txBody>
      </p:sp>
      <p:sp>
        <p:nvSpPr>
          <p:cNvPr id="15" name="テキスト ボックス 14"/>
          <p:cNvSpPr txBox="1"/>
          <p:nvPr/>
        </p:nvSpPr>
        <p:spPr>
          <a:xfrm>
            <a:off x="9158604" y="2034370"/>
            <a:ext cx="2331613" cy="830997"/>
          </a:xfrm>
          <a:prstGeom prst="rect">
            <a:avLst/>
          </a:prstGeom>
          <a:noFill/>
        </p:spPr>
        <p:txBody>
          <a:bodyPr wrap="square" rtlCol="0">
            <a:spAutoFit/>
          </a:bodyPr>
          <a:lstStyle/>
          <a:p>
            <a:r>
              <a:rPr kumimoji="1" lang="en-US" altLang="ja-JP" sz="4600" err="1">
                <a:latin typeface="Aharoni" panose="02010803020104030203" pitchFamily="2" charset="-79"/>
                <a:cs typeface="Aharoni" panose="02010803020104030203" pitchFamily="2" charset="-79"/>
              </a:rPr>
              <a:t>elpful</a:t>
            </a:r>
            <a:r>
              <a:rPr kumimoji="1" lang="en-US" altLang="ja-JP" sz="4600">
                <a:latin typeface="Aharoni" panose="02010803020104030203" pitchFamily="2" charset="-79"/>
                <a:cs typeface="Aharoni" panose="02010803020104030203" pitchFamily="2" charset="-79"/>
              </a:rPr>
              <a:t>?</a:t>
            </a:r>
          </a:p>
        </p:txBody>
      </p:sp>
      <p:pic>
        <p:nvPicPr>
          <p:cNvPr id="16" name="図 15"/>
          <p:cNvPicPr>
            <a:picLocks noChangeAspect="1"/>
          </p:cNvPicPr>
          <p:nvPr/>
        </p:nvPicPr>
        <p:blipFill rotWithShape="1">
          <a:blip r:embed="rId3"/>
          <a:srcRect l="29952" t="18186" r="54088" b="29805"/>
          <a:stretch/>
        </p:blipFill>
        <p:spPr>
          <a:xfrm>
            <a:off x="8214769" y="1424807"/>
            <a:ext cx="1009650" cy="1417396"/>
          </a:xfrm>
          <a:prstGeom prst="rect">
            <a:avLst/>
          </a:prstGeom>
        </p:spPr>
      </p:pic>
      <p:sp>
        <p:nvSpPr>
          <p:cNvPr id="12" name="テキスト ボックス 11"/>
          <p:cNvSpPr txBox="1"/>
          <p:nvPr/>
        </p:nvSpPr>
        <p:spPr>
          <a:xfrm>
            <a:off x="1086557" y="2984868"/>
            <a:ext cx="5901209" cy="1107996"/>
          </a:xfrm>
          <a:prstGeom prst="rect">
            <a:avLst/>
          </a:prstGeom>
          <a:noFill/>
        </p:spPr>
        <p:txBody>
          <a:bodyPr wrap="square" rtlCol="0">
            <a:spAutoFit/>
          </a:bodyPr>
          <a:lstStyle/>
          <a:p>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元気づけ</a:t>
            </a:r>
            <a:r>
              <a:rPr kumimoji="1" lang="ja-JP" altLang="en-US" sz="3200">
                <a:latin typeface="HGP創英角ｺﾞｼｯｸUB" panose="020B0900000000000000" pitchFamily="50" charset="-128"/>
                <a:ea typeface="HGP創英角ｺﾞｼｯｸUB" panose="020B0900000000000000" pitchFamily="50" charset="-128"/>
              </a:rPr>
              <a:t>ていますか？</a:t>
            </a:r>
          </a:p>
        </p:txBody>
      </p:sp>
      <p:sp>
        <p:nvSpPr>
          <p:cNvPr id="17" name="テキスト ボックス 16"/>
          <p:cNvSpPr txBox="1"/>
          <p:nvPr/>
        </p:nvSpPr>
        <p:spPr>
          <a:xfrm>
            <a:off x="1086557" y="2985942"/>
            <a:ext cx="5901209" cy="1107996"/>
          </a:xfrm>
          <a:prstGeom prst="rect">
            <a:avLst/>
          </a:prstGeom>
          <a:noFill/>
        </p:spPr>
        <p:txBody>
          <a:bodyPr wrap="square" rtlCol="0">
            <a:spAutoFit/>
          </a:bodyPr>
          <a:lstStyle/>
          <a:p>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元気づけ</a:t>
            </a:r>
            <a:r>
              <a:rPr kumimoji="1" lang="ja-JP" altLang="en-US" sz="3200">
                <a:latin typeface="HGP創英角ｺﾞｼｯｸUB" panose="020B0900000000000000" pitchFamily="50" charset="-128"/>
                <a:ea typeface="HGP創英角ｺﾞｼｯｸUB" panose="020B0900000000000000" pitchFamily="50" charset="-128"/>
              </a:rPr>
              <a:t>ていますか？</a:t>
            </a:r>
          </a:p>
        </p:txBody>
      </p:sp>
      <p:sp>
        <p:nvSpPr>
          <p:cNvPr id="18" name="テキスト ボックス 17"/>
          <p:cNvSpPr txBox="1"/>
          <p:nvPr/>
        </p:nvSpPr>
        <p:spPr>
          <a:xfrm>
            <a:off x="9158604" y="3287267"/>
            <a:ext cx="2859274" cy="830997"/>
          </a:xfrm>
          <a:prstGeom prst="rect">
            <a:avLst/>
          </a:prstGeom>
          <a:noFill/>
        </p:spPr>
        <p:txBody>
          <a:bodyPr wrap="square" rtlCol="0">
            <a:spAutoFit/>
          </a:bodyPr>
          <a:lstStyle/>
          <a:p>
            <a:r>
              <a:rPr lang="en-US" altLang="ja-JP" sz="4600" err="1">
                <a:latin typeface="Aharoni" panose="02010803020104030203" pitchFamily="2" charset="-79"/>
                <a:cs typeface="Aharoni" panose="02010803020104030203" pitchFamily="2" charset="-79"/>
              </a:rPr>
              <a:t>nspiring</a:t>
            </a:r>
            <a:r>
              <a:rPr kumimoji="1" lang="en-US" altLang="ja-JP" sz="4600">
                <a:latin typeface="Aharoni" panose="02010803020104030203" pitchFamily="2" charset="-79"/>
                <a:cs typeface="Aharoni" panose="02010803020104030203" pitchFamily="2" charset="-79"/>
              </a:rPr>
              <a:t>?</a:t>
            </a:r>
          </a:p>
        </p:txBody>
      </p:sp>
      <p:pic>
        <p:nvPicPr>
          <p:cNvPr id="19" name="図 18"/>
          <p:cNvPicPr>
            <a:picLocks noChangeAspect="1"/>
          </p:cNvPicPr>
          <p:nvPr/>
        </p:nvPicPr>
        <p:blipFill rotWithShape="1">
          <a:blip r:embed="rId3"/>
          <a:srcRect l="45846" t="18186" r="47730" b="29805"/>
          <a:stretch/>
        </p:blipFill>
        <p:spPr>
          <a:xfrm>
            <a:off x="8535445" y="2676542"/>
            <a:ext cx="406401" cy="1417396"/>
          </a:xfrm>
          <a:prstGeom prst="rect">
            <a:avLst/>
          </a:prstGeom>
        </p:spPr>
      </p:pic>
      <p:sp>
        <p:nvSpPr>
          <p:cNvPr id="22" name="テキスト ボックス 21"/>
          <p:cNvSpPr txBox="1"/>
          <p:nvPr/>
        </p:nvSpPr>
        <p:spPr>
          <a:xfrm>
            <a:off x="1086558" y="4089219"/>
            <a:ext cx="7393668" cy="1107996"/>
          </a:xfrm>
          <a:prstGeom prst="rect">
            <a:avLst/>
          </a:prstGeom>
          <a:noFill/>
        </p:spPr>
        <p:txBody>
          <a:bodyPr wrap="square" rtlCol="0">
            <a:spAutoFit/>
          </a:bodyPr>
          <a:lstStyle/>
          <a:p>
            <a:r>
              <a:rPr lang="ja-JP" altLang="en-US" sz="3200">
                <a:latin typeface="HGP創英角ｺﾞｼｯｸUB" panose="020B0900000000000000" pitchFamily="50" charset="-128"/>
                <a:ea typeface="HGP創英角ｺﾞｼｯｸUB" panose="020B0900000000000000" pitchFamily="50" charset="-128"/>
              </a:rPr>
              <a:t>言うこと、投稿すること</a:t>
            </a:r>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必要</a:t>
            </a:r>
            <a:r>
              <a:rPr kumimoji="1" lang="ja-JP" altLang="en-US" sz="3200">
                <a:latin typeface="HGP創英角ｺﾞｼｯｸUB" panose="020B0900000000000000" pitchFamily="50" charset="-128"/>
                <a:ea typeface="HGP創英角ｺﾞｼｯｸUB" panose="020B0900000000000000" pitchFamily="50" charset="-128"/>
              </a:rPr>
              <a:t>ですか？</a:t>
            </a:r>
          </a:p>
        </p:txBody>
      </p:sp>
      <p:sp>
        <p:nvSpPr>
          <p:cNvPr id="23" name="テキスト ボックス 22"/>
          <p:cNvSpPr txBox="1"/>
          <p:nvPr/>
        </p:nvSpPr>
        <p:spPr>
          <a:xfrm>
            <a:off x="1086557" y="4088145"/>
            <a:ext cx="7393668" cy="1107996"/>
          </a:xfrm>
          <a:prstGeom prst="rect">
            <a:avLst/>
          </a:prstGeom>
          <a:noFill/>
        </p:spPr>
        <p:txBody>
          <a:bodyPr wrap="square" rtlCol="0">
            <a:spAutoFit/>
          </a:bodyPr>
          <a:lstStyle/>
          <a:p>
            <a:r>
              <a:rPr lang="ja-JP" altLang="en-US" sz="3200">
                <a:latin typeface="HGP創英角ｺﾞｼｯｸUB" panose="020B0900000000000000" pitchFamily="50" charset="-128"/>
                <a:ea typeface="HGP創英角ｺﾞｼｯｸUB" panose="020B0900000000000000" pitchFamily="50" charset="-128"/>
              </a:rPr>
              <a:t>言うこと、投稿すること</a:t>
            </a:r>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必要</a:t>
            </a:r>
            <a:r>
              <a:rPr kumimoji="1" lang="ja-JP" altLang="en-US" sz="3200">
                <a:latin typeface="HGP創英角ｺﾞｼｯｸUB" panose="020B0900000000000000" pitchFamily="50" charset="-128"/>
                <a:ea typeface="HGP創英角ｺﾞｼｯｸUB" panose="020B0900000000000000" pitchFamily="50" charset="-128"/>
              </a:rPr>
              <a:t>ですか？</a:t>
            </a:r>
          </a:p>
        </p:txBody>
      </p:sp>
      <p:sp>
        <p:nvSpPr>
          <p:cNvPr id="20" name="テキスト ボックス 19"/>
          <p:cNvSpPr txBox="1"/>
          <p:nvPr/>
        </p:nvSpPr>
        <p:spPr>
          <a:xfrm>
            <a:off x="9158604" y="4540164"/>
            <a:ext cx="3037030" cy="830997"/>
          </a:xfrm>
          <a:prstGeom prst="rect">
            <a:avLst/>
          </a:prstGeom>
          <a:noFill/>
        </p:spPr>
        <p:txBody>
          <a:bodyPr wrap="square" rtlCol="0">
            <a:spAutoFit/>
          </a:bodyPr>
          <a:lstStyle/>
          <a:p>
            <a:r>
              <a:rPr kumimoji="1" lang="en-US" altLang="ja-JP" sz="4600" err="1">
                <a:latin typeface="Aharoni" panose="02010803020104030203" pitchFamily="2" charset="-79"/>
                <a:cs typeface="Aharoni" panose="02010803020104030203" pitchFamily="2" charset="-79"/>
              </a:rPr>
              <a:t>ecessary</a:t>
            </a:r>
            <a:r>
              <a:rPr kumimoji="1" lang="en-US" altLang="ja-JP" sz="4600">
                <a:latin typeface="Aharoni" panose="02010803020104030203" pitchFamily="2" charset="-79"/>
                <a:cs typeface="Aharoni" panose="02010803020104030203" pitchFamily="2" charset="-79"/>
              </a:rPr>
              <a:t>?</a:t>
            </a:r>
          </a:p>
        </p:txBody>
      </p:sp>
      <p:pic>
        <p:nvPicPr>
          <p:cNvPr id="21" name="図 20"/>
          <p:cNvPicPr>
            <a:picLocks noChangeAspect="1"/>
          </p:cNvPicPr>
          <p:nvPr/>
        </p:nvPicPr>
        <p:blipFill rotWithShape="1">
          <a:blip r:embed="rId3"/>
          <a:srcRect l="52187" t="18186" r="32193" b="29805"/>
          <a:stretch/>
        </p:blipFill>
        <p:spPr>
          <a:xfrm>
            <a:off x="8244536" y="3945480"/>
            <a:ext cx="988218" cy="1417396"/>
          </a:xfrm>
          <a:prstGeom prst="rect">
            <a:avLst/>
          </a:prstGeom>
        </p:spPr>
      </p:pic>
      <p:sp>
        <p:nvSpPr>
          <p:cNvPr id="26" name="テキスト ボックス 25"/>
          <p:cNvSpPr txBox="1"/>
          <p:nvPr/>
        </p:nvSpPr>
        <p:spPr>
          <a:xfrm>
            <a:off x="6979479" y="5817553"/>
            <a:ext cx="5273305" cy="830997"/>
          </a:xfrm>
          <a:prstGeom prst="rect">
            <a:avLst/>
          </a:prstGeom>
          <a:noFill/>
        </p:spPr>
        <p:txBody>
          <a:bodyPr wrap="square" rtlCol="0">
            <a:spAutoFit/>
          </a:bodyPr>
          <a:lstStyle/>
          <a:p>
            <a:r>
              <a:rPr lang="en-US" altLang="ja-JP" sz="4600">
                <a:solidFill>
                  <a:schemeClr val="accent6"/>
                </a:solidFill>
                <a:latin typeface="Aharoni" panose="02010803020104030203" pitchFamily="2" charset="-79"/>
                <a:cs typeface="Aharoni" panose="02010803020104030203" pitchFamily="2" charset="-79"/>
              </a:rPr>
              <a:t>Be</a:t>
            </a:r>
            <a:r>
              <a:rPr kumimoji="1" lang="ja-JP" altLang="en-US" sz="4600">
                <a:latin typeface="Aharoni" panose="02010803020104030203" pitchFamily="2" charset="-79"/>
                <a:cs typeface="Aharoni" panose="02010803020104030203" pitchFamily="2" charset="-79"/>
              </a:rPr>
              <a:t>　　　　</a:t>
            </a:r>
            <a:r>
              <a:rPr kumimoji="1" lang="en-US" altLang="ja-JP" sz="4600" err="1">
                <a:latin typeface="Aharoni" panose="02010803020104030203" pitchFamily="2" charset="-79"/>
                <a:cs typeface="Aharoni" panose="02010803020104030203" pitchFamily="2" charset="-79"/>
              </a:rPr>
              <a:t>ind</a:t>
            </a:r>
            <a:endParaRPr kumimoji="1" lang="en-US" altLang="ja-JP" sz="4600">
              <a:latin typeface="Aharoni" panose="02010803020104030203" pitchFamily="2" charset="-79"/>
              <a:cs typeface="Aharoni" panose="02010803020104030203" pitchFamily="2" charset="-79"/>
            </a:endParaRPr>
          </a:p>
        </p:txBody>
      </p:sp>
      <p:pic>
        <p:nvPicPr>
          <p:cNvPr id="27" name="図 26"/>
          <p:cNvPicPr>
            <a:picLocks noChangeAspect="1"/>
          </p:cNvPicPr>
          <p:nvPr/>
        </p:nvPicPr>
        <p:blipFill rotWithShape="1">
          <a:blip r:embed="rId3"/>
          <a:srcRect l="67810" t="18186" r="16281" b="29805"/>
          <a:stretch/>
        </p:blipFill>
        <p:spPr>
          <a:xfrm>
            <a:off x="8275016" y="5224280"/>
            <a:ext cx="1006475" cy="1417396"/>
          </a:xfrm>
          <a:prstGeom prst="rect">
            <a:avLst/>
          </a:prstGeom>
        </p:spPr>
      </p:pic>
      <p:sp>
        <p:nvSpPr>
          <p:cNvPr id="28" name="テキスト ボックス 27"/>
          <p:cNvSpPr txBox="1"/>
          <p:nvPr/>
        </p:nvSpPr>
        <p:spPr>
          <a:xfrm>
            <a:off x="1086557" y="5337593"/>
            <a:ext cx="5901209" cy="1107996"/>
          </a:xfrm>
          <a:prstGeom prst="rect">
            <a:avLst/>
          </a:prstGeom>
          <a:noFill/>
        </p:spPr>
        <p:txBody>
          <a:bodyPr wrap="square" rtlCol="0">
            <a:spAutoFit/>
          </a:bodyPr>
          <a:lstStyle/>
          <a:p>
            <a:r>
              <a:rPr kumimoji="1" lang="ja-JP" altLang="en-US" sz="6600">
                <a:ln w="133350">
                  <a:solidFill>
                    <a:srgbClr val="92D050"/>
                  </a:solidFill>
                </a:ln>
                <a:solidFill>
                  <a:srgbClr val="FFFF00"/>
                </a:solidFill>
                <a:latin typeface="HGP創英角ｺﾞｼｯｸUB" panose="020B0900000000000000" pitchFamily="50" charset="-128"/>
                <a:ea typeface="HGP創英角ｺﾞｼｯｸUB" panose="020B0900000000000000" pitchFamily="50" charset="-128"/>
              </a:rPr>
              <a:t>親切</a:t>
            </a:r>
            <a:r>
              <a:rPr kumimoji="1" lang="ja-JP" altLang="en-US" sz="3200">
                <a:latin typeface="HGP創英角ｺﾞｼｯｸUB" panose="020B0900000000000000" pitchFamily="50" charset="-128"/>
                <a:ea typeface="HGP創英角ｺﾞｼｯｸUB" panose="020B0900000000000000" pitchFamily="50" charset="-128"/>
              </a:rPr>
              <a:t>に</a:t>
            </a:r>
            <a:r>
              <a:rPr lang="ja-JP" altLang="en-US" sz="3200">
                <a:latin typeface="HGP創英角ｺﾞｼｯｸUB" panose="020B0900000000000000" pitchFamily="50" charset="-128"/>
                <a:ea typeface="HGP創英角ｺﾞｼｯｸUB" panose="020B0900000000000000" pitchFamily="50" charset="-128"/>
              </a:rPr>
              <a:t>しよう！</a:t>
            </a:r>
            <a:endParaRPr kumimoji="1" lang="ja-JP" altLang="en-US" sz="3200">
              <a:latin typeface="HGP創英角ｺﾞｼｯｸUB" panose="020B0900000000000000" pitchFamily="50" charset="-128"/>
              <a:ea typeface="HGP創英角ｺﾞｼｯｸUB" panose="020B0900000000000000" pitchFamily="50" charset="-128"/>
            </a:endParaRPr>
          </a:p>
        </p:txBody>
      </p:sp>
      <p:sp>
        <p:nvSpPr>
          <p:cNvPr id="29" name="テキスト ボックス 28"/>
          <p:cNvSpPr txBox="1"/>
          <p:nvPr/>
        </p:nvSpPr>
        <p:spPr>
          <a:xfrm>
            <a:off x="1086558" y="5334087"/>
            <a:ext cx="3790241" cy="1107996"/>
          </a:xfrm>
          <a:prstGeom prst="rect">
            <a:avLst/>
          </a:prstGeom>
          <a:noFill/>
        </p:spPr>
        <p:txBody>
          <a:bodyPr wrap="square" rtlCol="0">
            <a:spAutoFit/>
          </a:bodyPr>
          <a:lstStyle/>
          <a:p>
            <a:r>
              <a:rPr kumimoji="1" lang="ja-JP" altLang="en-US" sz="6600">
                <a:solidFill>
                  <a:srgbClr val="FFFF00"/>
                </a:solidFill>
                <a:latin typeface="HGP創英角ｺﾞｼｯｸUB" panose="020B0900000000000000" pitchFamily="50" charset="-128"/>
                <a:ea typeface="HGP創英角ｺﾞｼｯｸUB" panose="020B0900000000000000" pitchFamily="50" charset="-128"/>
              </a:rPr>
              <a:t>親切</a:t>
            </a:r>
            <a:r>
              <a:rPr kumimoji="1" lang="ja-JP" altLang="en-US" sz="3200">
                <a:latin typeface="HGP創英角ｺﾞｼｯｸUB" panose="020B0900000000000000" pitchFamily="50" charset="-128"/>
                <a:ea typeface="HGP創英角ｺﾞｼｯｸUB" panose="020B0900000000000000" pitchFamily="50" charset="-128"/>
              </a:rPr>
              <a:t>にしよう！</a:t>
            </a:r>
          </a:p>
        </p:txBody>
      </p:sp>
    </p:spTree>
    <p:extLst>
      <p:ext uri="{BB962C8B-B14F-4D97-AF65-F5344CB8AC3E}">
        <p14:creationId xmlns:p14="http://schemas.microsoft.com/office/powerpoint/2010/main" val="24205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11618" y="2186740"/>
            <a:ext cx="10080382" cy="3046988"/>
          </a:xfrm>
          <a:prstGeom prst="rect">
            <a:avLst/>
          </a:prstGeom>
          <a:noFill/>
        </p:spPr>
        <p:txBody>
          <a:bodyPr wrap="square" rtlCol="0">
            <a:spAutoFit/>
          </a:bodyPr>
          <a:lstStyle/>
          <a:p>
            <a:pPr algn="r">
              <a:lnSpc>
                <a:spcPct val="150000"/>
              </a:lnSpc>
            </a:pPr>
            <a:r>
              <a:rPr kumimoji="1" lang="ja-JP" altLang="en-US" sz="8000">
                <a:ln w="492125">
                  <a:noFill/>
                </a:ln>
                <a:solidFill>
                  <a:schemeClr val="bg2">
                    <a:lumMod val="10000"/>
                  </a:schemeClr>
                </a:solidFill>
                <a:latin typeface="HGP創英角ｺﾞｼｯｸUB" panose="020B0900000000000000" pitchFamily="50" charset="-128"/>
                <a:ea typeface="HGP創英角ｺﾞｼｯｸUB" panose="020B0900000000000000" pitchFamily="50" charset="-128"/>
              </a:rPr>
              <a:t>明日、</a:t>
            </a:r>
            <a:r>
              <a:rPr lang="ja-JP" altLang="en-US" sz="8000">
                <a:ln w="492125">
                  <a:noFill/>
                </a:ln>
                <a:solidFill>
                  <a:schemeClr val="bg2">
                    <a:lumMod val="10000"/>
                  </a:schemeClr>
                </a:solidFill>
                <a:latin typeface="HGP創英角ｺﾞｼｯｸUB" panose="020B0900000000000000" pitchFamily="50" charset="-128"/>
                <a:ea typeface="HGP創英角ｺﾞｼｯｸUB" panose="020B0900000000000000" pitchFamily="50" charset="-128"/>
              </a:rPr>
              <a:t>みんなで着よう</a:t>
            </a:r>
            <a:endParaRPr lang="en-US" altLang="ja-JP" sz="8000">
              <a:ln w="492125">
                <a:noFill/>
              </a:ln>
              <a:solidFill>
                <a:schemeClr val="bg2">
                  <a:lumMod val="10000"/>
                </a:schemeClr>
              </a:solidFill>
              <a:latin typeface="HGP創英角ｺﾞｼｯｸUB" panose="020B0900000000000000" pitchFamily="50" charset="-128"/>
              <a:ea typeface="HGP創英角ｺﾞｼｯｸUB" panose="020B0900000000000000" pitchFamily="50" charset="-128"/>
            </a:endParaRPr>
          </a:p>
          <a:p>
            <a:pPr algn="r">
              <a:lnSpc>
                <a:spcPct val="150000"/>
              </a:lnSpc>
            </a:pPr>
            <a:r>
              <a:rPr kumimoji="1" lang="ja-JP" altLang="en-US" sz="4400">
                <a:ln w="492125">
                  <a:noFill/>
                </a:ln>
                <a:solidFill>
                  <a:schemeClr val="bg2">
                    <a:lumMod val="10000"/>
                  </a:schemeClr>
                </a:solidFill>
                <a:latin typeface="HGP創英角ｺﾞｼｯｸUB" panose="020B0900000000000000" pitchFamily="50" charset="-128"/>
                <a:ea typeface="HGP創英角ｺﾞｼｯｸUB" panose="020B0900000000000000" pitchFamily="50" charset="-128"/>
              </a:rPr>
              <a:t>を</a:t>
            </a:r>
            <a:r>
              <a:rPr lang="ja-JP" altLang="en-US" sz="4400">
                <a:ln w="492125">
                  <a:noFill/>
                </a:ln>
                <a:solidFill>
                  <a:schemeClr val="bg2">
                    <a:lumMod val="10000"/>
                  </a:schemeClr>
                </a:solidFill>
                <a:latin typeface="HGP創英角ｺﾞｼｯｸUB" panose="020B0900000000000000" pitchFamily="50" charset="-128"/>
                <a:ea typeface="HGP創英角ｺﾞｼｯｸUB" panose="020B0900000000000000" pitchFamily="50" charset="-128"/>
              </a:rPr>
              <a:t>読もう！</a:t>
            </a:r>
            <a:endParaRPr kumimoji="1" lang="ja-JP" altLang="en-US" sz="1200">
              <a:solidFill>
                <a:schemeClr val="bg2">
                  <a:lumMod val="1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37129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1744436" y="3956957"/>
            <a:ext cx="9681028" cy="1862048"/>
          </a:xfrm>
          <a:prstGeom prst="rect">
            <a:avLst/>
          </a:prstGeom>
          <a:noFill/>
        </p:spPr>
        <p:txBody>
          <a:bodyPr wrap="square" rtlCol="0">
            <a:spAutoFit/>
          </a:bodyPr>
          <a:lstStyle/>
          <a:p>
            <a:pPr algn="ctr"/>
            <a:r>
              <a:rPr kumimoji="1" lang="ja-JP" altLang="en-US" sz="11500" b="1">
                <a:ln w="317500">
                  <a:solidFill>
                    <a:srgbClr val="92D050"/>
                  </a:solidFill>
                </a:ln>
                <a:solidFill>
                  <a:srgbClr val="FFFF00"/>
                </a:solidFill>
                <a:latin typeface="HG丸ｺﾞｼｯｸM-PRO" panose="020F0600000000000000" pitchFamily="50" charset="-128"/>
                <a:ea typeface="HG丸ｺﾞｼｯｸM-PRO" panose="020F0600000000000000" pitchFamily="50" charset="-128"/>
              </a:rPr>
              <a:t>考えてみよう</a:t>
            </a:r>
            <a:endParaRPr kumimoji="1" lang="ja-JP" altLang="en-US" sz="2400" b="1">
              <a:ln w="317500">
                <a:solidFill>
                  <a:srgbClr val="92D050"/>
                </a:solidFill>
              </a:ln>
              <a:solidFill>
                <a:srgbClr val="FFFF00"/>
              </a:solidFill>
              <a:latin typeface="HG丸ｺﾞｼｯｸM-PRO" panose="020F0600000000000000" pitchFamily="50" charset="-128"/>
              <a:ea typeface="HG丸ｺﾞｼｯｸM-PRO" panose="020F0600000000000000" pitchFamily="50" charset="-128"/>
            </a:endParaRPr>
          </a:p>
        </p:txBody>
      </p:sp>
      <p:grpSp>
        <p:nvGrpSpPr>
          <p:cNvPr id="25" name="グループ化 24"/>
          <p:cNvGrpSpPr/>
          <p:nvPr/>
        </p:nvGrpSpPr>
        <p:grpSpPr>
          <a:xfrm>
            <a:off x="2741468" y="999574"/>
            <a:ext cx="7686963" cy="2412189"/>
            <a:chOff x="7727009" y="1005003"/>
            <a:chExt cx="4516836" cy="1417396"/>
          </a:xfrm>
        </p:grpSpPr>
        <p:pic>
          <p:nvPicPr>
            <p:cNvPr id="17" name="図 16"/>
            <p:cNvPicPr>
              <a:picLocks noChangeAspect="1"/>
            </p:cNvPicPr>
            <p:nvPr/>
          </p:nvPicPr>
          <p:blipFill rotWithShape="1">
            <a:blip r:embed="rId3"/>
            <a:srcRect l="29926" t="18186" r="14669" b="29805"/>
            <a:stretch/>
          </p:blipFill>
          <p:spPr>
            <a:xfrm>
              <a:off x="8738645" y="1005003"/>
              <a:ext cx="3505200" cy="1417396"/>
            </a:xfrm>
            <a:prstGeom prst="rect">
              <a:avLst/>
            </a:prstGeom>
          </p:spPr>
        </p:pic>
        <p:pic>
          <p:nvPicPr>
            <p:cNvPr id="18" name="図 17"/>
            <p:cNvPicPr>
              <a:picLocks noChangeAspect="1"/>
            </p:cNvPicPr>
            <p:nvPr/>
          </p:nvPicPr>
          <p:blipFill rotWithShape="1">
            <a:blip r:embed="rId3"/>
            <a:srcRect l="9710" t="18186" r="72824" b="29805"/>
            <a:stretch/>
          </p:blipFill>
          <p:spPr>
            <a:xfrm>
              <a:off x="7727009" y="1005003"/>
              <a:ext cx="1104900" cy="1417396"/>
            </a:xfrm>
            <a:prstGeom prst="rect">
              <a:avLst/>
            </a:prstGeom>
          </p:spPr>
        </p:pic>
      </p:grpSp>
      <p:sp>
        <p:nvSpPr>
          <p:cNvPr id="26" name="テキスト ボックス 25"/>
          <p:cNvSpPr txBox="1"/>
          <p:nvPr/>
        </p:nvSpPr>
        <p:spPr>
          <a:xfrm>
            <a:off x="1744436" y="3956957"/>
            <a:ext cx="9681028" cy="1862048"/>
          </a:xfrm>
          <a:prstGeom prst="rect">
            <a:avLst/>
          </a:prstGeom>
          <a:noFill/>
        </p:spPr>
        <p:txBody>
          <a:bodyPr wrap="square" rtlCol="0">
            <a:spAutoFit/>
          </a:bodyPr>
          <a:lstStyle/>
          <a:p>
            <a:pPr algn="ctr"/>
            <a:r>
              <a:rPr kumimoji="1" lang="ja-JP" altLang="en-US" sz="11500" b="1">
                <a:ln w="63500">
                  <a:solidFill>
                    <a:srgbClr val="FFFF00"/>
                  </a:solidFill>
                </a:ln>
                <a:solidFill>
                  <a:srgbClr val="FFFF00"/>
                </a:solidFill>
                <a:latin typeface="HG丸ｺﾞｼｯｸM-PRO" panose="020F0600000000000000" pitchFamily="50" charset="-128"/>
                <a:ea typeface="HG丸ｺﾞｼｯｸM-PRO" panose="020F0600000000000000" pitchFamily="50" charset="-128"/>
              </a:rPr>
              <a:t>考えてみよう</a:t>
            </a:r>
            <a:endParaRPr kumimoji="1" lang="ja-JP" altLang="en-US" sz="2400" b="1">
              <a:ln w="63500">
                <a:solidFill>
                  <a:srgbClr val="FFFF00"/>
                </a:solidFill>
              </a:ln>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5242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124199" y="945774"/>
            <a:ext cx="8793481" cy="2450671"/>
          </a:xfrm>
          <a:prstGeom prst="rect">
            <a:avLst/>
          </a:prstGeom>
        </p:spPr>
        <p:txBody>
          <a:bodyPr wrap="square">
            <a:spAutoFit/>
          </a:bodyPr>
          <a:lstStyle/>
          <a:p>
            <a:pPr>
              <a:lnSpc>
                <a:spcPct val="114000"/>
              </a:lnSpc>
            </a:pPr>
            <a:r>
              <a:rPr lang="en-US" altLang="ja-JP" sz="4800" dirty="0">
                <a:latin typeface="HGP創英角ｺﾞｼｯｸUB" panose="020B0900000000000000" pitchFamily="50" charset="-128"/>
                <a:ea typeface="HGP創英角ｺﾞｼｯｸUB" panose="020B0900000000000000" pitchFamily="50" charset="-128"/>
              </a:rPr>
              <a:t>2/26</a:t>
            </a:r>
            <a:r>
              <a:rPr lang="ja-JP" altLang="en-US" sz="4800" dirty="0">
                <a:latin typeface="HGP創英角ｺﾞｼｯｸUB" panose="020B0900000000000000" pitchFamily="50" charset="-128"/>
                <a:ea typeface="HGP創英角ｺﾞｼｯｸUB" panose="020B0900000000000000" pitchFamily="50" charset="-128"/>
              </a:rPr>
              <a:t>水曜日</a:t>
            </a:r>
            <a:endParaRPr lang="en-US" altLang="ja-JP" sz="4800" dirty="0">
              <a:latin typeface="HGP創英角ｺﾞｼｯｸUB" panose="020B0900000000000000" pitchFamily="50" charset="-128"/>
              <a:ea typeface="HGP創英角ｺﾞｼｯｸUB" panose="020B0900000000000000" pitchFamily="50" charset="-128"/>
            </a:endParaRPr>
          </a:p>
          <a:p>
            <a:pPr>
              <a:lnSpc>
                <a:spcPct val="114000"/>
              </a:lnSpc>
            </a:pPr>
            <a:r>
              <a:rPr lang="ja-JP" altLang="en-US" sz="4800" dirty="0">
                <a:latin typeface="HGP創英角ｺﾞｼｯｸUB" panose="020B0900000000000000" pitchFamily="50" charset="-128"/>
                <a:ea typeface="HGP創英角ｺﾞｼｯｸUB" panose="020B0900000000000000" pitchFamily="50" charset="-128"/>
              </a:rPr>
              <a:t>ぜひ行動を！自分ができる形で！</a:t>
            </a:r>
            <a:endParaRPr lang="en-US" altLang="ja-JP" sz="4800" dirty="0">
              <a:latin typeface="HGP創英角ｺﾞｼｯｸUB" panose="020B0900000000000000" pitchFamily="50" charset="-128"/>
              <a:ea typeface="HGP創英角ｺﾞｼｯｸUB" panose="020B0900000000000000" pitchFamily="50" charset="-128"/>
            </a:endParaRPr>
          </a:p>
          <a:p>
            <a:pPr>
              <a:lnSpc>
                <a:spcPct val="114000"/>
              </a:lnSpc>
            </a:pPr>
            <a:r>
              <a:rPr lang="ja-JP" altLang="en-US" sz="4400" dirty="0">
                <a:latin typeface="HGP創英角ｺﾞｼｯｸUB" panose="020B0900000000000000" pitchFamily="50" charset="-128"/>
                <a:ea typeface="HGP創英角ｺﾞｼｯｸUB" panose="020B0900000000000000" pitchFamily="50" charset="-128"/>
              </a:rPr>
              <a:t>人権について考え、動き出そう！！</a:t>
            </a:r>
            <a:endParaRPr lang="ja-JP" altLang="en-US" sz="2400" dirty="0">
              <a:latin typeface="HGSｺﾞｼｯｸE" panose="020B0900000000000000" pitchFamily="50" charset="-128"/>
              <a:ea typeface="HGSｺﾞｼｯｸE" panose="020B0900000000000000" pitchFamily="50" charset="-128"/>
            </a:endParaRPr>
          </a:p>
        </p:txBody>
      </p:sp>
      <p:pic>
        <p:nvPicPr>
          <p:cNvPr id="1026" name="Picture 2" descr="乳がん検診推進月間でピンクリボンのライトアップ／常総市ホームペー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82561">
            <a:off x="9173847" y="3236808"/>
            <a:ext cx="4314825"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rot="16200000">
            <a:off x="-1301351" y="2879011"/>
            <a:ext cx="5760678" cy="1107996"/>
          </a:xfrm>
          <a:prstGeom prst="rect">
            <a:avLst/>
          </a:prstGeom>
          <a:noFill/>
        </p:spPr>
        <p:txBody>
          <a:bodyPr wrap="square" rtlCol="0">
            <a:spAutoFit/>
          </a:bodyPr>
          <a:lstStyle/>
          <a:p>
            <a:pPr algn="ctr"/>
            <a:r>
              <a:rPr lang="ja-JP" altLang="en-US" sz="6600" dirty="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アクション</a:t>
            </a:r>
            <a:endParaRPr kumimoji="1" lang="ja-JP" altLang="en-US" sz="6600" dirty="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endParaRPr>
          </a:p>
        </p:txBody>
      </p:sp>
      <p:graphicFrame>
        <p:nvGraphicFramePr>
          <p:cNvPr id="3" name="表 2">
            <a:extLst>
              <a:ext uri="{FF2B5EF4-FFF2-40B4-BE49-F238E27FC236}">
                <a16:creationId xmlns:a16="http://schemas.microsoft.com/office/drawing/2014/main" id="{D1882E86-F80D-44D3-98F5-BC13AF71C908}"/>
              </a:ext>
            </a:extLst>
          </p:cNvPr>
          <p:cNvGraphicFramePr>
            <a:graphicFrameLocks noGrp="1"/>
          </p:cNvGraphicFramePr>
          <p:nvPr/>
        </p:nvGraphicFramePr>
        <p:xfrm>
          <a:off x="3203258" y="3808232"/>
          <a:ext cx="8501062" cy="2390824"/>
        </p:xfrm>
        <a:graphic>
          <a:graphicData uri="http://schemas.openxmlformats.org/drawingml/2006/table">
            <a:tbl>
              <a:tblPr firstRow="1" bandRow="1">
                <a:tableStyleId>{5C22544A-7EE6-4342-B048-85BDC9FD1C3A}</a:tableStyleId>
              </a:tblPr>
              <a:tblGrid>
                <a:gridCol w="4250531">
                  <a:extLst>
                    <a:ext uri="{9D8B030D-6E8A-4147-A177-3AD203B41FA5}">
                      <a16:colId xmlns:a16="http://schemas.microsoft.com/office/drawing/2014/main" val="1197966438"/>
                    </a:ext>
                  </a:extLst>
                </a:gridCol>
                <a:gridCol w="4250531">
                  <a:extLst>
                    <a:ext uri="{9D8B030D-6E8A-4147-A177-3AD203B41FA5}">
                      <a16:colId xmlns:a16="http://schemas.microsoft.com/office/drawing/2014/main" val="2278106307"/>
                    </a:ext>
                  </a:extLst>
                </a:gridCol>
              </a:tblGrid>
              <a:tr h="306568">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931861845"/>
                  </a:ext>
                </a:extLst>
              </a:tr>
              <a:tr h="1190488">
                <a:tc>
                  <a:txBody>
                    <a:bodyPr/>
                    <a:lstStyle/>
                    <a:p>
                      <a:r>
                        <a:rPr kumimoji="1" lang="ja-JP" altLang="en-US" sz="2800" dirty="0">
                          <a:latin typeface="BIZ UDPゴシック" panose="020B0400000000000000" pitchFamily="50" charset="-128"/>
                          <a:ea typeface="BIZ UDPゴシック" panose="020B0400000000000000" pitchFamily="50" charset="-128"/>
                        </a:rPr>
                        <a:t>２</a:t>
                      </a:r>
                      <a:r>
                        <a:rPr kumimoji="1" lang="en-US" altLang="ja-JP" sz="2800" dirty="0">
                          <a:latin typeface="BIZ UDPゴシック" panose="020B0400000000000000" pitchFamily="50" charset="-128"/>
                          <a:ea typeface="BIZ UDPゴシック" panose="020B0400000000000000" pitchFamily="50" charset="-128"/>
                        </a:rPr>
                        <a:t>/14</a:t>
                      </a:r>
                      <a:r>
                        <a:rPr kumimoji="1" lang="ja-JP" altLang="en-US" sz="2800" dirty="0">
                          <a:latin typeface="BIZ UDPゴシック" panose="020B0400000000000000" pitchFamily="50" charset="-128"/>
                          <a:ea typeface="BIZ UDPゴシック" panose="020B0400000000000000" pitchFamily="50" charset="-128"/>
                        </a:rPr>
                        <a:t>～</a:t>
                      </a:r>
                    </a:p>
                  </a:txBody>
                  <a:tcPr/>
                </a:tc>
                <a:tc>
                  <a:txBody>
                    <a:bodyPr/>
                    <a:lstStyle/>
                    <a:p>
                      <a:r>
                        <a:rPr kumimoji="1" lang="ja-JP" altLang="en-US" sz="2400" dirty="0"/>
                        <a:t>「いじめゼロへのアクション」に向けた決意書き</a:t>
                      </a:r>
                    </a:p>
                  </a:txBody>
                  <a:tcPr/>
                </a:tc>
                <a:extLst>
                  <a:ext uri="{0D108BD9-81ED-4DB2-BD59-A6C34878D82A}">
                    <a16:rowId xmlns:a16="http://schemas.microsoft.com/office/drawing/2014/main" val="732481387"/>
                  </a:ext>
                </a:extLst>
              </a:tr>
              <a:tr h="834576">
                <a:tc>
                  <a:txBody>
                    <a:bodyPr/>
                    <a:lstStyle/>
                    <a:p>
                      <a:r>
                        <a:rPr kumimoji="1" lang="en-US" altLang="ja-JP" sz="2800" dirty="0">
                          <a:latin typeface="BIZ UDPゴシック" panose="020B0400000000000000" pitchFamily="50" charset="-128"/>
                          <a:ea typeface="BIZ UDPゴシック" panose="020B0400000000000000" pitchFamily="50" charset="-128"/>
                        </a:rPr>
                        <a:t>2/26</a:t>
                      </a:r>
                      <a:endParaRPr kumimoji="1" lang="ja-JP" altLang="en-US" sz="28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2800" dirty="0"/>
                        <a:t>ピンクシャツデー集会</a:t>
                      </a:r>
                    </a:p>
                  </a:txBody>
                  <a:tcPr/>
                </a:tc>
                <a:extLst>
                  <a:ext uri="{0D108BD9-81ED-4DB2-BD59-A6C34878D82A}">
                    <a16:rowId xmlns:a16="http://schemas.microsoft.com/office/drawing/2014/main" val="1817844913"/>
                  </a:ext>
                </a:extLst>
              </a:tr>
            </a:tbl>
          </a:graphicData>
        </a:graphic>
      </p:graphicFrame>
    </p:spTree>
    <p:extLst>
      <p:ext uri="{BB962C8B-B14F-4D97-AF65-F5344CB8AC3E}">
        <p14:creationId xmlns:p14="http://schemas.microsoft.com/office/powerpoint/2010/main" val="255668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 name="図 636"/>
          <p:cNvPicPr>
            <a:picLocks noChangeAspect="1"/>
          </p:cNvPicPr>
          <p:nvPr/>
        </p:nvPicPr>
        <p:blipFill rotWithShape="1">
          <a:blip r:embed="rId3"/>
          <a:srcRect l="20992" t="1" b="6583"/>
          <a:stretch/>
        </p:blipFill>
        <p:spPr>
          <a:xfrm>
            <a:off x="2995253" y="-1"/>
            <a:ext cx="9196747" cy="6866021"/>
          </a:xfrm>
          <a:prstGeom prst="rect">
            <a:avLst/>
          </a:prstGeom>
        </p:spPr>
      </p:pic>
      <p:sp>
        <p:nvSpPr>
          <p:cNvPr id="638" name="テキスト ボックス 637"/>
          <p:cNvSpPr txBox="1"/>
          <p:nvPr/>
        </p:nvSpPr>
        <p:spPr>
          <a:xfrm rot="16200000">
            <a:off x="-1301351" y="2879011"/>
            <a:ext cx="5760678" cy="1107996"/>
          </a:xfrm>
          <a:prstGeom prst="rect">
            <a:avLst/>
          </a:prstGeom>
          <a:noFill/>
        </p:spPr>
        <p:txBody>
          <a:bodyPr wrap="square" rtlCol="0">
            <a:spAutoFit/>
          </a:bodyPr>
          <a:lstStyle/>
          <a:p>
            <a:pPr algn="ctr"/>
            <a:r>
              <a:rPr kumimoji="1"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カナダ</a:t>
            </a:r>
          </a:p>
        </p:txBody>
      </p:sp>
    </p:spTree>
    <p:extLst>
      <p:ext uri="{BB962C8B-B14F-4D97-AF65-F5344CB8AC3E}">
        <p14:creationId xmlns:p14="http://schemas.microsoft.com/office/powerpoint/2010/main" val="68991101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33943" t="46594" r="34110"/>
          <a:stretch/>
        </p:blipFill>
        <p:spPr>
          <a:xfrm>
            <a:off x="5238059" y="0"/>
            <a:ext cx="4663129" cy="6858000"/>
          </a:xfrm>
          <a:prstGeom prst="rect">
            <a:avLst/>
          </a:prstGeom>
        </p:spPr>
      </p:pic>
      <p:sp>
        <p:nvSpPr>
          <p:cNvPr id="644" name="テキスト ボックス 643"/>
          <p:cNvSpPr txBox="1"/>
          <p:nvPr/>
        </p:nvSpPr>
        <p:spPr>
          <a:xfrm rot="16200000">
            <a:off x="-1301351" y="2879011"/>
            <a:ext cx="5760678" cy="1107996"/>
          </a:xfrm>
          <a:prstGeom prst="rect">
            <a:avLst/>
          </a:prstGeom>
          <a:noFill/>
        </p:spPr>
        <p:txBody>
          <a:bodyPr wrap="square" rtlCol="0">
            <a:spAutoFit/>
          </a:bodyPr>
          <a:lstStyle/>
          <a:p>
            <a:pPr algn="ctr"/>
            <a:r>
              <a:rPr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いじめ</a:t>
            </a:r>
            <a:endParaRPr kumimoji="1"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endParaRPr>
          </a:p>
        </p:txBody>
      </p:sp>
    </p:spTree>
    <p:extLst>
      <p:ext uri="{BB962C8B-B14F-4D97-AF65-F5344CB8AC3E}">
        <p14:creationId xmlns:p14="http://schemas.microsoft.com/office/powerpoint/2010/main" val="18910423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リーフォーム 25"/>
          <p:cNvSpPr/>
          <p:nvPr/>
        </p:nvSpPr>
        <p:spPr>
          <a:xfrm>
            <a:off x="3126660" y="119676"/>
            <a:ext cx="5736288" cy="3685408"/>
          </a:xfrm>
          <a:custGeom>
            <a:avLst/>
            <a:gdLst>
              <a:gd name="connsiteX0" fmla="*/ 3322667 w 4485451"/>
              <a:gd name="connsiteY0" fmla="*/ 0 h 2815394"/>
              <a:gd name="connsiteX1" fmla="*/ 3328386 w 4485451"/>
              <a:gd name="connsiteY1" fmla="*/ 6025 h 2815394"/>
              <a:gd name="connsiteX2" fmla="*/ 4170238 w 4485451"/>
              <a:gd name="connsiteY2" fmla="*/ 452074 h 2815394"/>
              <a:gd name="connsiteX3" fmla="*/ 4194647 w 4485451"/>
              <a:gd name="connsiteY3" fmla="*/ 457019 h 2815394"/>
              <a:gd name="connsiteX4" fmla="*/ 4163578 w 4485451"/>
              <a:gd name="connsiteY4" fmla="*/ 633991 h 2815394"/>
              <a:gd name="connsiteX5" fmla="*/ 4151226 w 4485451"/>
              <a:gd name="connsiteY5" fmla="*/ 846640 h 2815394"/>
              <a:gd name="connsiteX6" fmla="*/ 4439983 w 4485451"/>
              <a:gd name="connsiteY6" fmla="*/ 1838001 h 2815394"/>
              <a:gd name="connsiteX7" fmla="*/ 4485451 w 4485451"/>
              <a:gd name="connsiteY7" fmla="*/ 1903064 h 2815394"/>
              <a:gd name="connsiteX8" fmla="*/ 4455243 w 4485451"/>
              <a:gd name="connsiteY8" fmla="*/ 1919017 h 2815394"/>
              <a:gd name="connsiteX9" fmla="*/ 3689189 w 4485451"/>
              <a:gd name="connsiteY9" fmla="*/ 2652268 h 2815394"/>
              <a:gd name="connsiteX10" fmla="*/ 3598794 w 4485451"/>
              <a:gd name="connsiteY10" fmla="*/ 2815394 h 2815394"/>
              <a:gd name="connsiteX11" fmla="*/ 3440816 w 4485451"/>
              <a:gd name="connsiteY11" fmla="*/ 2749237 h 2815394"/>
              <a:gd name="connsiteX12" fmla="*/ 2509564 w 4485451"/>
              <a:gd name="connsiteY12" fmla="*/ 2585795 h 2815394"/>
              <a:gd name="connsiteX13" fmla="*/ 1798121 w 4485451"/>
              <a:gd name="connsiteY13" fmla="*/ 2679299 h 2815394"/>
              <a:gd name="connsiteX14" fmla="*/ 1691731 w 4485451"/>
              <a:gd name="connsiteY14" fmla="*/ 2713150 h 2815394"/>
              <a:gd name="connsiteX15" fmla="*/ 1563832 w 4485451"/>
              <a:gd name="connsiteY15" fmla="*/ 2659589 h 2815394"/>
              <a:gd name="connsiteX16" fmla="*/ 877195 w 4485451"/>
              <a:gd name="connsiteY16" fmla="*/ 2506885 h 2815394"/>
              <a:gd name="connsiteX17" fmla="*/ 823590 w 4485451"/>
              <a:gd name="connsiteY17" fmla="*/ 2504532 h 2815394"/>
              <a:gd name="connsiteX18" fmla="*/ 771327 w 4485451"/>
              <a:gd name="connsiteY18" fmla="*/ 2410220 h 2815394"/>
              <a:gd name="connsiteX19" fmla="*/ 5273 w 4485451"/>
              <a:gd name="connsiteY19" fmla="*/ 1676969 h 2815394"/>
              <a:gd name="connsiteX20" fmla="*/ 0 w 4485451"/>
              <a:gd name="connsiteY20" fmla="*/ 1674184 h 2815394"/>
              <a:gd name="connsiteX21" fmla="*/ 23503 w 4485451"/>
              <a:gd name="connsiteY21" fmla="*/ 1619434 h 2815394"/>
              <a:gd name="connsiteX22" fmla="*/ 121592 w 4485451"/>
              <a:gd name="connsiteY22" fmla="*/ 1066274 h 2815394"/>
              <a:gd name="connsiteX23" fmla="*/ 114351 w 4485451"/>
              <a:gd name="connsiteY23" fmla="*/ 944004 h 2815394"/>
              <a:gd name="connsiteX24" fmla="*/ 288155 w 4485451"/>
              <a:gd name="connsiteY24" fmla="*/ 895092 h 2815394"/>
              <a:gd name="connsiteX25" fmla="*/ 1276636 w 4485451"/>
              <a:gd name="connsiteY25" fmla="*/ 205323 h 2815394"/>
              <a:gd name="connsiteX26" fmla="*/ 1304210 w 4485451"/>
              <a:gd name="connsiteY26" fmla="*/ 161312 h 2815394"/>
              <a:gd name="connsiteX27" fmla="*/ 1349037 w 4485451"/>
              <a:gd name="connsiteY27" fmla="*/ 177916 h 2815394"/>
              <a:gd name="connsiteX28" fmla="*/ 2134167 w 4485451"/>
              <a:gd name="connsiteY28" fmla="*/ 299793 h 2815394"/>
              <a:gd name="connsiteX29" fmla="*/ 3261924 w 4485451"/>
              <a:gd name="connsiteY29" fmla="*/ 34925 h 2815394"/>
              <a:gd name="connsiteX30" fmla="*/ 3322667 w 4485451"/>
              <a:gd name="connsiteY30" fmla="*/ 0 h 281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85451" h="2815394">
                <a:moveTo>
                  <a:pt x="3322667" y="0"/>
                </a:moveTo>
                <a:lnTo>
                  <a:pt x="3328386" y="6025"/>
                </a:lnTo>
                <a:cubicBezTo>
                  <a:pt x="3545429" y="213233"/>
                  <a:pt x="3836752" y="370352"/>
                  <a:pt x="4170238" y="452074"/>
                </a:cubicBezTo>
                <a:lnTo>
                  <a:pt x="4194647" y="457019"/>
                </a:lnTo>
                <a:lnTo>
                  <a:pt x="4163578" y="633991"/>
                </a:lnTo>
                <a:cubicBezTo>
                  <a:pt x="4155410" y="703909"/>
                  <a:pt x="4151226" y="774850"/>
                  <a:pt x="4151226" y="846640"/>
                </a:cubicBezTo>
                <a:cubicBezTo>
                  <a:pt x="4151226" y="1205593"/>
                  <a:pt x="4255829" y="1543306"/>
                  <a:pt x="4439983" y="1838001"/>
                </a:cubicBezTo>
                <a:lnTo>
                  <a:pt x="4485451" y="1903064"/>
                </a:lnTo>
                <a:lnTo>
                  <a:pt x="4455243" y="1919017"/>
                </a:lnTo>
                <a:cubicBezTo>
                  <a:pt x="4137044" y="2105896"/>
                  <a:pt x="3873342" y="2357573"/>
                  <a:pt x="3689189" y="2652268"/>
                </a:cubicBezTo>
                <a:lnTo>
                  <a:pt x="3598794" y="2815394"/>
                </a:lnTo>
                <a:lnTo>
                  <a:pt x="3440816" y="2749237"/>
                </a:lnTo>
                <a:cubicBezTo>
                  <a:pt x="3154586" y="2643993"/>
                  <a:pt x="2839893" y="2585795"/>
                  <a:pt x="2509564" y="2585795"/>
                </a:cubicBezTo>
                <a:cubicBezTo>
                  <a:pt x="2261817" y="2585795"/>
                  <a:pt x="2022866" y="2618531"/>
                  <a:pt x="1798121" y="2679299"/>
                </a:cubicBezTo>
                <a:lnTo>
                  <a:pt x="1691731" y="2713150"/>
                </a:lnTo>
                <a:lnTo>
                  <a:pt x="1563832" y="2659589"/>
                </a:lnTo>
                <a:cubicBezTo>
                  <a:pt x="1349160" y="2580656"/>
                  <a:pt x="1118477" y="2528186"/>
                  <a:pt x="877195" y="2506885"/>
                </a:cubicBezTo>
                <a:lnTo>
                  <a:pt x="823590" y="2504532"/>
                </a:lnTo>
                <a:lnTo>
                  <a:pt x="771327" y="2410220"/>
                </a:lnTo>
                <a:cubicBezTo>
                  <a:pt x="587175" y="2115525"/>
                  <a:pt x="323472" y="1863848"/>
                  <a:pt x="5273" y="1676969"/>
                </a:cubicBezTo>
                <a:lnTo>
                  <a:pt x="0" y="1674184"/>
                </a:lnTo>
                <a:lnTo>
                  <a:pt x="23503" y="1619434"/>
                </a:lnTo>
                <a:cubicBezTo>
                  <a:pt x="87251" y="1444691"/>
                  <a:pt x="121592" y="1258902"/>
                  <a:pt x="121592" y="1066274"/>
                </a:cubicBezTo>
                <a:lnTo>
                  <a:pt x="114351" y="944004"/>
                </a:lnTo>
                <a:lnTo>
                  <a:pt x="288155" y="895092"/>
                </a:lnTo>
                <a:cubicBezTo>
                  <a:pt x="710461" y="757753"/>
                  <a:pt x="1059275" y="512975"/>
                  <a:pt x="1276636" y="205323"/>
                </a:cubicBezTo>
                <a:lnTo>
                  <a:pt x="1304210" y="161312"/>
                </a:lnTo>
                <a:lnTo>
                  <a:pt x="1349037" y="177916"/>
                </a:lnTo>
                <a:cubicBezTo>
                  <a:pt x="1590354" y="256396"/>
                  <a:pt x="1855669" y="299793"/>
                  <a:pt x="2134167" y="299793"/>
                </a:cubicBezTo>
                <a:cubicBezTo>
                  <a:pt x="2551914" y="299793"/>
                  <a:pt x="2939999" y="202149"/>
                  <a:pt x="3261924" y="34925"/>
                </a:cubicBezTo>
                <a:lnTo>
                  <a:pt x="3322667" y="0"/>
                </a:lnTo>
                <a:close/>
              </a:path>
            </a:pathLst>
          </a:cu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a:solidFill>
                  <a:schemeClr val="bg2">
                    <a:lumMod val="10000"/>
                  </a:schemeClr>
                </a:solidFill>
                <a:latin typeface="HGP創英角ｺﾞｼｯｸUB" panose="020B0900000000000000" pitchFamily="50" charset="-128"/>
                <a:ea typeface="HGP創英角ｺﾞｼｯｸUB" panose="020B0900000000000000" pitchFamily="50" charset="-128"/>
              </a:rPr>
              <a:t>いじめなんて</a:t>
            </a:r>
            <a:endParaRPr lang="en-US" altLang="ja-JP" sz="4800">
              <a:solidFill>
                <a:schemeClr val="bg2">
                  <a:lumMod val="10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4800">
                <a:solidFill>
                  <a:schemeClr val="bg2">
                    <a:lumMod val="10000"/>
                  </a:schemeClr>
                </a:solidFill>
                <a:latin typeface="HGP創英角ｺﾞｼｯｸUB" panose="020B0900000000000000" pitchFamily="50" charset="-128"/>
                <a:ea typeface="HGP創英角ｺﾞｼｯｸUB" panose="020B0900000000000000" pitchFamily="50" charset="-128"/>
              </a:rPr>
              <a:t>もう、うんざり</a:t>
            </a:r>
            <a:r>
              <a:rPr kumimoji="1" lang="ja-JP" altLang="en-US" sz="4800" err="1">
                <a:solidFill>
                  <a:schemeClr val="bg2">
                    <a:lumMod val="10000"/>
                  </a:schemeClr>
                </a:solidFill>
                <a:latin typeface="HGP創英角ｺﾞｼｯｸUB" panose="020B0900000000000000" pitchFamily="50" charset="-128"/>
                <a:ea typeface="HGP創英角ｺﾞｼｯｸUB" panose="020B0900000000000000" pitchFamily="50" charset="-128"/>
              </a:rPr>
              <a:t>だ</a:t>
            </a:r>
            <a:r>
              <a:rPr kumimoji="1" lang="ja-JP" altLang="en-US" sz="4800">
                <a:solidFill>
                  <a:schemeClr val="bg2">
                    <a:lumMod val="10000"/>
                  </a:schemeClr>
                </a:solidFill>
                <a:latin typeface="HGP創英角ｺﾞｼｯｸUB" panose="020B0900000000000000" pitchFamily="50" charset="-128"/>
                <a:ea typeface="HGP創英角ｺﾞｼｯｸUB" panose="020B0900000000000000" pitchFamily="50" charset="-128"/>
              </a:rPr>
              <a:t>！</a:t>
            </a:r>
          </a:p>
        </p:txBody>
      </p:sp>
      <p:sp>
        <p:nvSpPr>
          <p:cNvPr id="55" name="フリーフォーム 54"/>
          <p:cNvSpPr/>
          <p:nvPr/>
        </p:nvSpPr>
        <p:spPr>
          <a:xfrm rot="16200000" flipH="1" flipV="1">
            <a:off x="7427727" y="2123222"/>
            <a:ext cx="3530870" cy="5702710"/>
          </a:xfrm>
          <a:custGeom>
            <a:avLst/>
            <a:gdLst>
              <a:gd name="connsiteX0" fmla="*/ 3322667 w 4485451"/>
              <a:gd name="connsiteY0" fmla="*/ 0 h 2815394"/>
              <a:gd name="connsiteX1" fmla="*/ 3328386 w 4485451"/>
              <a:gd name="connsiteY1" fmla="*/ 6025 h 2815394"/>
              <a:gd name="connsiteX2" fmla="*/ 4170238 w 4485451"/>
              <a:gd name="connsiteY2" fmla="*/ 452074 h 2815394"/>
              <a:gd name="connsiteX3" fmla="*/ 4194647 w 4485451"/>
              <a:gd name="connsiteY3" fmla="*/ 457019 h 2815394"/>
              <a:gd name="connsiteX4" fmla="*/ 4163578 w 4485451"/>
              <a:gd name="connsiteY4" fmla="*/ 633991 h 2815394"/>
              <a:gd name="connsiteX5" fmla="*/ 4151226 w 4485451"/>
              <a:gd name="connsiteY5" fmla="*/ 846640 h 2815394"/>
              <a:gd name="connsiteX6" fmla="*/ 4439983 w 4485451"/>
              <a:gd name="connsiteY6" fmla="*/ 1838001 h 2815394"/>
              <a:gd name="connsiteX7" fmla="*/ 4485451 w 4485451"/>
              <a:gd name="connsiteY7" fmla="*/ 1903064 h 2815394"/>
              <a:gd name="connsiteX8" fmla="*/ 4455243 w 4485451"/>
              <a:gd name="connsiteY8" fmla="*/ 1919017 h 2815394"/>
              <a:gd name="connsiteX9" fmla="*/ 3689189 w 4485451"/>
              <a:gd name="connsiteY9" fmla="*/ 2652268 h 2815394"/>
              <a:gd name="connsiteX10" fmla="*/ 3598794 w 4485451"/>
              <a:gd name="connsiteY10" fmla="*/ 2815394 h 2815394"/>
              <a:gd name="connsiteX11" fmla="*/ 3440816 w 4485451"/>
              <a:gd name="connsiteY11" fmla="*/ 2749237 h 2815394"/>
              <a:gd name="connsiteX12" fmla="*/ 2509564 w 4485451"/>
              <a:gd name="connsiteY12" fmla="*/ 2585795 h 2815394"/>
              <a:gd name="connsiteX13" fmla="*/ 1798121 w 4485451"/>
              <a:gd name="connsiteY13" fmla="*/ 2679299 h 2815394"/>
              <a:gd name="connsiteX14" fmla="*/ 1691731 w 4485451"/>
              <a:gd name="connsiteY14" fmla="*/ 2713150 h 2815394"/>
              <a:gd name="connsiteX15" fmla="*/ 1563832 w 4485451"/>
              <a:gd name="connsiteY15" fmla="*/ 2659589 h 2815394"/>
              <a:gd name="connsiteX16" fmla="*/ 877195 w 4485451"/>
              <a:gd name="connsiteY16" fmla="*/ 2506885 h 2815394"/>
              <a:gd name="connsiteX17" fmla="*/ 823590 w 4485451"/>
              <a:gd name="connsiteY17" fmla="*/ 2504532 h 2815394"/>
              <a:gd name="connsiteX18" fmla="*/ 771327 w 4485451"/>
              <a:gd name="connsiteY18" fmla="*/ 2410220 h 2815394"/>
              <a:gd name="connsiteX19" fmla="*/ 5273 w 4485451"/>
              <a:gd name="connsiteY19" fmla="*/ 1676969 h 2815394"/>
              <a:gd name="connsiteX20" fmla="*/ 0 w 4485451"/>
              <a:gd name="connsiteY20" fmla="*/ 1674184 h 2815394"/>
              <a:gd name="connsiteX21" fmla="*/ 23503 w 4485451"/>
              <a:gd name="connsiteY21" fmla="*/ 1619434 h 2815394"/>
              <a:gd name="connsiteX22" fmla="*/ 121592 w 4485451"/>
              <a:gd name="connsiteY22" fmla="*/ 1066274 h 2815394"/>
              <a:gd name="connsiteX23" fmla="*/ 114351 w 4485451"/>
              <a:gd name="connsiteY23" fmla="*/ 944004 h 2815394"/>
              <a:gd name="connsiteX24" fmla="*/ 288155 w 4485451"/>
              <a:gd name="connsiteY24" fmla="*/ 895092 h 2815394"/>
              <a:gd name="connsiteX25" fmla="*/ 1276636 w 4485451"/>
              <a:gd name="connsiteY25" fmla="*/ 205323 h 2815394"/>
              <a:gd name="connsiteX26" fmla="*/ 1304210 w 4485451"/>
              <a:gd name="connsiteY26" fmla="*/ 161312 h 2815394"/>
              <a:gd name="connsiteX27" fmla="*/ 1349037 w 4485451"/>
              <a:gd name="connsiteY27" fmla="*/ 177916 h 2815394"/>
              <a:gd name="connsiteX28" fmla="*/ 2134167 w 4485451"/>
              <a:gd name="connsiteY28" fmla="*/ 299793 h 2815394"/>
              <a:gd name="connsiteX29" fmla="*/ 3261924 w 4485451"/>
              <a:gd name="connsiteY29" fmla="*/ 34925 h 2815394"/>
              <a:gd name="connsiteX30" fmla="*/ 3322667 w 4485451"/>
              <a:gd name="connsiteY30" fmla="*/ 0 h 281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85451" h="2815394">
                <a:moveTo>
                  <a:pt x="3322667" y="0"/>
                </a:moveTo>
                <a:lnTo>
                  <a:pt x="3328386" y="6025"/>
                </a:lnTo>
                <a:cubicBezTo>
                  <a:pt x="3545429" y="213233"/>
                  <a:pt x="3836752" y="370352"/>
                  <a:pt x="4170238" y="452074"/>
                </a:cubicBezTo>
                <a:lnTo>
                  <a:pt x="4194647" y="457019"/>
                </a:lnTo>
                <a:lnTo>
                  <a:pt x="4163578" y="633991"/>
                </a:lnTo>
                <a:cubicBezTo>
                  <a:pt x="4155410" y="703909"/>
                  <a:pt x="4151226" y="774850"/>
                  <a:pt x="4151226" y="846640"/>
                </a:cubicBezTo>
                <a:cubicBezTo>
                  <a:pt x="4151226" y="1205593"/>
                  <a:pt x="4255829" y="1543306"/>
                  <a:pt x="4439983" y="1838001"/>
                </a:cubicBezTo>
                <a:lnTo>
                  <a:pt x="4485451" y="1903064"/>
                </a:lnTo>
                <a:lnTo>
                  <a:pt x="4455243" y="1919017"/>
                </a:lnTo>
                <a:cubicBezTo>
                  <a:pt x="4137044" y="2105896"/>
                  <a:pt x="3873342" y="2357573"/>
                  <a:pt x="3689189" y="2652268"/>
                </a:cubicBezTo>
                <a:lnTo>
                  <a:pt x="3598794" y="2815394"/>
                </a:lnTo>
                <a:lnTo>
                  <a:pt x="3440816" y="2749237"/>
                </a:lnTo>
                <a:cubicBezTo>
                  <a:pt x="3154586" y="2643993"/>
                  <a:pt x="2839893" y="2585795"/>
                  <a:pt x="2509564" y="2585795"/>
                </a:cubicBezTo>
                <a:cubicBezTo>
                  <a:pt x="2261817" y="2585795"/>
                  <a:pt x="2022866" y="2618531"/>
                  <a:pt x="1798121" y="2679299"/>
                </a:cubicBezTo>
                <a:lnTo>
                  <a:pt x="1691731" y="2713150"/>
                </a:lnTo>
                <a:lnTo>
                  <a:pt x="1563832" y="2659589"/>
                </a:lnTo>
                <a:cubicBezTo>
                  <a:pt x="1349160" y="2580656"/>
                  <a:pt x="1118477" y="2528186"/>
                  <a:pt x="877195" y="2506885"/>
                </a:cubicBezTo>
                <a:lnTo>
                  <a:pt x="823590" y="2504532"/>
                </a:lnTo>
                <a:lnTo>
                  <a:pt x="771327" y="2410220"/>
                </a:lnTo>
                <a:cubicBezTo>
                  <a:pt x="587175" y="2115525"/>
                  <a:pt x="323472" y="1863848"/>
                  <a:pt x="5273" y="1676969"/>
                </a:cubicBezTo>
                <a:lnTo>
                  <a:pt x="0" y="1674184"/>
                </a:lnTo>
                <a:lnTo>
                  <a:pt x="23503" y="1619434"/>
                </a:lnTo>
                <a:cubicBezTo>
                  <a:pt x="87251" y="1444691"/>
                  <a:pt x="121592" y="1258902"/>
                  <a:pt x="121592" y="1066274"/>
                </a:cubicBezTo>
                <a:lnTo>
                  <a:pt x="114351" y="944004"/>
                </a:lnTo>
                <a:lnTo>
                  <a:pt x="288155" y="895092"/>
                </a:lnTo>
                <a:cubicBezTo>
                  <a:pt x="710461" y="757753"/>
                  <a:pt x="1059275" y="512975"/>
                  <a:pt x="1276636" y="205323"/>
                </a:cubicBezTo>
                <a:lnTo>
                  <a:pt x="1304210" y="161312"/>
                </a:lnTo>
                <a:lnTo>
                  <a:pt x="1349037" y="177916"/>
                </a:lnTo>
                <a:cubicBezTo>
                  <a:pt x="1590354" y="256396"/>
                  <a:pt x="1855669" y="299793"/>
                  <a:pt x="2134167" y="299793"/>
                </a:cubicBezTo>
                <a:cubicBezTo>
                  <a:pt x="2551914" y="299793"/>
                  <a:pt x="2939999" y="202149"/>
                  <a:pt x="3261924" y="34925"/>
                </a:cubicBezTo>
                <a:lnTo>
                  <a:pt x="3322667" y="0"/>
                </a:lnTo>
                <a:close/>
              </a:path>
            </a:pathLst>
          </a:cu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5400">
                <a:solidFill>
                  <a:schemeClr val="bg2">
                    <a:lumMod val="10000"/>
                  </a:schemeClr>
                </a:solidFill>
                <a:latin typeface="HGP創英角ｺﾞｼｯｸUB" panose="020B0900000000000000" pitchFamily="50" charset="-128"/>
                <a:ea typeface="HGP創英角ｺﾞｼｯｸUB" panose="020B0900000000000000" pitchFamily="50" charset="-128"/>
              </a:rPr>
              <a:t>アクションを</a:t>
            </a:r>
            <a:endParaRPr kumimoji="1" lang="en-US" altLang="ja-JP" sz="5400">
              <a:solidFill>
                <a:schemeClr val="bg2">
                  <a:lumMod val="10000"/>
                </a:schemeClr>
              </a:solidFill>
              <a:latin typeface="HGP創英角ｺﾞｼｯｸUB" panose="020B0900000000000000" pitchFamily="50" charset="-128"/>
              <a:ea typeface="HGP創英角ｺﾞｼｯｸUB" panose="020B0900000000000000" pitchFamily="50" charset="-128"/>
            </a:endParaRPr>
          </a:p>
          <a:p>
            <a:pPr algn="ctr"/>
            <a:r>
              <a:rPr lang="ja-JP" altLang="en-US" sz="5400">
                <a:solidFill>
                  <a:schemeClr val="bg2">
                    <a:lumMod val="10000"/>
                  </a:schemeClr>
                </a:solidFill>
                <a:latin typeface="HGP創英角ｺﾞｼｯｸUB" panose="020B0900000000000000" pitchFamily="50" charset="-128"/>
                <a:ea typeface="HGP創英角ｺﾞｼｯｸUB" panose="020B0900000000000000" pitchFamily="50" charset="-128"/>
              </a:rPr>
              <a:t>起こそう！</a:t>
            </a:r>
            <a:endParaRPr kumimoji="1" lang="ja-JP" altLang="en-US" sz="5400">
              <a:solidFill>
                <a:schemeClr val="bg2">
                  <a:lumMod val="10000"/>
                </a:schemeClr>
              </a:solidFill>
              <a:latin typeface="HGP創英角ｺﾞｼｯｸUB" panose="020B0900000000000000" pitchFamily="50" charset="-128"/>
              <a:ea typeface="HGP創英角ｺﾞｼｯｸUB" panose="020B0900000000000000" pitchFamily="50" charset="-128"/>
            </a:endParaRPr>
          </a:p>
        </p:txBody>
      </p:sp>
      <p:sp>
        <p:nvSpPr>
          <p:cNvPr id="56" name="テキスト ボックス 55"/>
          <p:cNvSpPr txBox="1"/>
          <p:nvPr/>
        </p:nvSpPr>
        <p:spPr>
          <a:xfrm rot="16200000">
            <a:off x="-1301351" y="2879011"/>
            <a:ext cx="5760678" cy="1107996"/>
          </a:xfrm>
          <a:prstGeom prst="rect">
            <a:avLst/>
          </a:prstGeom>
          <a:noFill/>
        </p:spPr>
        <p:txBody>
          <a:bodyPr wrap="square" rtlCol="0">
            <a:spAutoFit/>
          </a:bodyPr>
          <a:lstStyle/>
          <a:p>
            <a:pPr algn="ctr"/>
            <a:r>
              <a:rPr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アクション</a:t>
            </a:r>
            <a:endParaRPr kumimoji="1"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endParaRPr>
          </a:p>
        </p:txBody>
      </p:sp>
    </p:spTree>
    <p:extLst>
      <p:ext uri="{BB962C8B-B14F-4D97-AF65-F5344CB8AC3E}">
        <p14:creationId xmlns:p14="http://schemas.microsoft.com/office/powerpoint/2010/main" val="169893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300"/>
                                  </p:stCondLst>
                                  <p:childTnLst>
                                    <p:set>
                                      <p:cBhvr>
                                        <p:cTn id="13" dur="1" fill="hold">
                                          <p:stCondLst>
                                            <p:cond delay="0"/>
                                          </p:stCondLst>
                                        </p:cTn>
                                        <p:tgtEl>
                                          <p:spTgt spid="55"/>
                                        </p:tgtEl>
                                        <p:attrNameLst>
                                          <p:attrName>style.visibility</p:attrName>
                                        </p:attrNameLst>
                                      </p:cBhvr>
                                      <p:to>
                                        <p:strVal val="visible"/>
                                      </p:to>
                                    </p:set>
                                    <p:anim calcmode="lin" valueType="num">
                                      <p:cBhvr>
                                        <p:cTn id="14" dur="400" fill="hold"/>
                                        <p:tgtEl>
                                          <p:spTgt spid="55"/>
                                        </p:tgtEl>
                                        <p:attrNameLst>
                                          <p:attrName>ppt_w</p:attrName>
                                        </p:attrNameLst>
                                      </p:cBhvr>
                                      <p:tavLst>
                                        <p:tav tm="0">
                                          <p:val>
                                            <p:fltVal val="0"/>
                                          </p:val>
                                        </p:tav>
                                        <p:tav tm="100000">
                                          <p:val>
                                            <p:strVal val="#ppt_w"/>
                                          </p:val>
                                        </p:tav>
                                      </p:tavLst>
                                    </p:anim>
                                    <p:anim calcmode="lin" valueType="num">
                                      <p:cBhvr>
                                        <p:cTn id="15" dur="400" fill="hold"/>
                                        <p:tgtEl>
                                          <p:spTgt spid="55"/>
                                        </p:tgtEl>
                                        <p:attrNameLst>
                                          <p:attrName>ppt_h</p:attrName>
                                        </p:attrNameLst>
                                      </p:cBhvr>
                                      <p:tavLst>
                                        <p:tav tm="0">
                                          <p:val>
                                            <p:fltVal val="0"/>
                                          </p:val>
                                        </p:tav>
                                        <p:tav tm="100000">
                                          <p:val>
                                            <p:strVal val="#ppt_h"/>
                                          </p:val>
                                        </p:tav>
                                      </p:tavLst>
                                    </p:anim>
                                    <p:animEffect transition="in" filter="fade">
                                      <p:cBhvr>
                                        <p:cTn id="16" dur="400"/>
                                        <p:tgtEl>
                                          <p:spTgt spid="55"/>
                                        </p:tgtEl>
                                      </p:cBhvr>
                                    </p:animEffect>
                                    <p:anim calcmode="lin" valueType="num">
                                      <p:cBhvr>
                                        <p:cTn id="17" dur="400" fill="hold"/>
                                        <p:tgtEl>
                                          <p:spTgt spid="55"/>
                                        </p:tgtEl>
                                        <p:attrNameLst>
                                          <p:attrName>ppt_x</p:attrName>
                                        </p:attrNameLst>
                                      </p:cBhvr>
                                      <p:tavLst>
                                        <p:tav tm="0">
                                          <p:val>
                                            <p:fltVal val="0.5"/>
                                          </p:val>
                                        </p:tav>
                                        <p:tav tm="100000">
                                          <p:val>
                                            <p:strVal val="#ppt_x"/>
                                          </p:val>
                                        </p:tav>
                                      </p:tavLst>
                                    </p:anim>
                                    <p:anim calcmode="lin" valueType="num">
                                      <p:cBhvr>
                                        <p:cTn id="18" dur="4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3934603" y="19050"/>
            <a:ext cx="7554079" cy="6827725"/>
            <a:chOff x="3401205" y="309715"/>
            <a:chExt cx="4601498" cy="4159046"/>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12028" t="14093" r="17792" b="13791"/>
            <a:stretch/>
          </p:blipFill>
          <p:spPr>
            <a:xfrm>
              <a:off x="3401205" y="309715"/>
              <a:ext cx="4601498" cy="4159046"/>
            </a:xfrm>
            <a:prstGeom prst="rect">
              <a:avLst/>
            </a:prstGeom>
          </p:spPr>
        </p:pic>
        <p:sp>
          <p:nvSpPr>
            <p:cNvPr id="2" name="正方形/長方形 1"/>
            <p:cNvSpPr/>
            <p:nvPr/>
          </p:nvSpPr>
          <p:spPr>
            <a:xfrm>
              <a:off x="4125109" y="736451"/>
              <a:ext cx="3403451" cy="1413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671060" y="1246991"/>
              <a:ext cx="2872740" cy="1413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212157" y="1025008"/>
              <a:ext cx="2872740" cy="1413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7315201" y="679213"/>
            <a:ext cx="3320462" cy="1089810"/>
            <a:chOff x="7315201" y="679213"/>
            <a:chExt cx="3320462" cy="1089810"/>
          </a:xfrm>
        </p:grpSpPr>
        <p:sp>
          <p:nvSpPr>
            <p:cNvPr id="11" name="角丸四角形 10"/>
            <p:cNvSpPr/>
            <p:nvPr/>
          </p:nvSpPr>
          <p:spPr>
            <a:xfrm>
              <a:off x="7315201" y="679213"/>
              <a:ext cx="3320462" cy="918914"/>
            </a:xfrm>
            <a:prstGeom prst="roundRect">
              <a:avLst/>
            </a:prstGeom>
            <a:solidFill>
              <a:srgbClr val="EC6C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a:solidFill>
                    <a:schemeClr val="bg2">
                      <a:lumMod val="10000"/>
                    </a:schemeClr>
                  </a:solidFill>
                  <a:latin typeface="HGP創英角ｺﾞｼｯｸUB" panose="020B0900000000000000" pitchFamily="50" charset="-128"/>
                  <a:ea typeface="HGP創英角ｺﾞｼｯｸUB" panose="020B0900000000000000" pitchFamily="50" charset="-128"/>
                </a:rPr>
                <a:t>明日は、</a:t>
              </a:r>
              <a:endParaRPr kumimoji="1" lang="ja-JP" altLang="en-US">
                <a:solidFill>
                  <a:schemeClr val="bg2">
                    <a:lumMod val="10000"/>
                  </a:schemeClr>
                </a:solidFill>
                <a:latin typeface="HGP創英角ｺﾞｼｯｸUB" panose="020B0900000000000000" pitchFamily="50" charset="-128"/>
                <a:ea typeface="HGP創英角ｺﾞｼｯｸUB" panose="020B0900000000000000" pitchFamily="50" charset="-128"/>
              </a:endParaRPr>
            </a:p>
          </p:txBody>
        </p:sp>
        <p:sp>
          <p:nvSpPr>
            <p:cNvPr id="13" name="二等辺三角形 12"/>
            <p:cNvSpPr/>
            <p:nvPr/>
          </p:nvSpPr>
          <p:spPr>
            <a:xfrm rot="10800000">
              <a:off x="10064416" y="1385663"/>
              <a:ext cx="344053" cy="383360"/>
            </a:xfrm>
            <a:prstGeom prst="triangl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7315201" y="2882445"/>
            <a:ext cx="3320462" cy="1086553"/>
            <a:chOff x="7315201" y="2882445"/>
            <a:chExt cx="3320462" cy="1086553"/>
          </a:xfrm>
        </p:grpSpPr>
        <p:sp>
          <p:nvSpPr>
            <p:cNvPr id="12" name="角丸四角形 11"/>
            <p:cNvSpPr/>
            <p:nvPr/>
          </p:nvSpPr>
          <p:spPr>
            <a:xfrm>
              <a:off x="7315201" y="2882445"/>
              <a:ext cx="3320462" cy="918914"/>
            </a:xfrm>
            <a:prstGeom prst="roundRect">
              <a:avLst/>
            </a:prstGeom>
            <a:solidFill>
              <a:srgbClr val="EF92AD"/>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ja-JP" altLang="en-US" sz="2400">
                  <a:solidFill>
                    <a:schemeClr val="bg2">
                      <a:lumMod val="10000"/>
                    </a:schemeClr>
                  </a:solidFill>
                  <a:latin typeface="HGP創英角ｺﾞｼｯｸUB" panose="020B0900000000000000" pitchFamily="50" charset="-128"/>
                  <a:ea typeface="HGP創英角ｺﾞｼｯｸUB" panose="020B0900000000000000" pitchFamily="50" charset="-128"/>
                </a:rPr>
                <a:t>応援しよう！</a:t>
              </a:r>
              <a:endParaRPr kumimoji="1" lang="ja-JP" altLang="en-US" sz="1400">
                <a:solidFill>
                  <a:schemeClr val="bg2">
                    <a:lumMod val="10000"/>
                  </a:schemeClr>
                </a:solidFill>
                <a:latin typeface="HGP創英角ｺﾞｼｯｸUB" panose="020B0900000000000000" pitchFamily="50" charset="-128"/>
                <a:ea typeface="HGP創英角ｺﾞｼｯｸUB" panose="020B0900000000000000" pitchFamily="50" charset="-128"/>
              </a:endParaRPr>
            </a:p>
          </p:txBody>
        </p:sp>
        <p:sp>
          <p:nvSpPr>
            <p:cNvPr id="14" name="二等辺三角形 13"/>
            <p:cNvSpPr/>
            <p:nvPr/>
          </p:nvSpPr>
          <p:spPr>
            <a:xfrm rot="10800000">
              <a:off x="10065901" y="3585638"/>
              <a:ext cx="344053" cy="383360"/>
            </a:xfrm>
            <a:prstGeom prst="triangl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5123005" y="1784957"/>
            <a:ext cx="3169714" cy="1082625"/>
            <a:chOff x="5123005" y="1784957"/>
            <a:chExt cx="3169714" cy="1082625"/>
          </a:xfrm>
        </p:grpSpPr>
        <p:sp>
          <p:nvSpPr>
            <p:cNvPr id="10" name="角丸四角形 9"/>
            <p:cNvSpPr/>
            <p:nvPr/>
          </p:nvSpPr>
          <p:spPr>
            <a:xfrm>
              <a:off x="5123005" y="1784957"/>
              <a:ext cx="3169714" cy="918914"/>
            </a:xfrm>
            <a:prstGeom prst="roundRect">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ja-JP" altLang="en-US" sz="2000">
                  <a:solidFill>
                    <a:schemeClr val="bg2">
                      <a:lumMod val="10000"/>
                    </a:schemeClr>
                  </a:solidFill>
                  <a:latin typeface="HGP創英角ｺﾞｼｯｸUB" panose="020B0900000000000000" pitchFamily="50" charset="-128"/>
                  <a:ea typeface="HGP創英角ｺﾞｼｯｸUB" panose="020B0900000000000000" pitchFamily="50" charset="-128"/>
                </a:rPr>
                <a:t>もう動くしかない！</a:t>
              </a:r>
            </a:p>
          </p:txBody>
        </p:sp>
        <p:sp>
          <p:nvSpPr>
            <p:cNvPr id="15" name="二等辺三角形 14"/>
            <p:cNvSpPr/>
            <p:nvPr/>
          </p:nvSpPr>
          <p:spPr>
            <a:xfrm rot="10800000">
              <a:off x="5291308" y="2484222"/>
              <a:ext cx="344053" cy="383360"/>
            </a:xfrm>
            <a:prstGeom prst="triangle">
              <a:avLst>
                <a:gd name="adj" fmla="val 1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rot="16200000">
            <a:off x="-1301351" y="2879011"/>
            <a:ext cx="5760678" cy="1107996"/>
          </a:xfrm>
          <a:prstGeom prst="rect">
            <a:avLst/>
          </a:prstGeom>
          <a:noFill/>
        </p:spPr>
        <p:txBody>
          <a:bodyPr wrap="square" rtlCol="0">
            <a:spAutoFit/>
          </a:bodyPr>
          <a:lstStyle/>
          <a:p>
            <a:pPr algn="ctr"/>
            <a:r>
              <a:rPr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アクション</a:t>
            </a:r>
            <a:endParaRPr kumimoji="1"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endParaRPr>
          </a:p>
        </p:txBody>
      </p:sp>
    </p:spTree>
    <p:extLst>
      <p:ext uri="{BB962C8B-B14F-4D97-AF65-F5344CB8AC3E}">
        <p14:creationId xmlns:p14="http://schemas.microsoft.com/office/powerpoint/2010/main" val="14499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30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nodeType="withEffect">
                                  <p:stCondLst>
                                    <p:cond delay="270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236836" y="1710813"/>
            <a:ext cx="8731045" cy="3593626"/>
            <a:chOff x="3236836" y="1710813"/>
            <a:chExt cx="8731045" cy="3593626"/>
          </a:xfrm>
        </p:grpSpPr>
        <p:sp>
          <p:nvSpPr>
            <p:cNvPr id="4" name="角丸四角形 3"/>
            <p:cNvSpPr/>
            <p:nvPr/>
          </p:nvSpPr>
          <p:spPr>
            <a:xfrm>
              <a:off x="3236836" y="1710813"/>
              <a:ext cx="8731045" cy="3038168"/>
            </a:xfrm>
            <a:prstGeom prst="roundRect">
              <a:avLst>
                <a:gd name="adj" fmla="val 10842"/>
              </a:avLst>
            </a:prstGeom>
            <a:solidFill>
              <a:srgbClr val="F8C8D6"/>
            </a:solidFill>
            <a:ln w="1238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p:cNvSpPr/>
            <p:nvPr/>
          </p:nvSpPr>
          <p:spPr>
            <a:xfrm rot="10800000">
              <a:off x="10443881" y="4742965"/>
              <a:ext cx="834190" cy="561474"/>
            </a:xfrm>
            <a:prstGeom prst="triangle">
              <a:avLst>
                <a:gd name="adj" fmla="val 0"/>
              </a:avLst>
            </a:prstGeom>
            <a:solidFill>
              <a:srgbClr val="F8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正方形/長方形 2"/>
          <p:cNvSpPr/>
          <p:nvPr/>
        </p:nvSpPr>
        <p:spPr>
          <a:xfrm>
            <a:off x="3358509" y="2076103"/>
            <a:ext cx="8495071" cy="2266005"/>
          </a:xfrm>
          <a:prstGeom prst="rect">
            <a:avLst/>
          </a:prstGeom>
          <a:noFill/>
        </p:spPr>
        <p:txBody>
          <a:bodyPr wrap="square">
            <a:spAutoFit/>
          </a:bodyPr>
          <a:lstStyle/>
          <a:p>
            <a:pPr>
              <a:lnSpc>
                <a:spcPct val="125000"/>
              </a:lnSpc>
            </a:pPr>
            <a:r>
              <a:rPr lang="ja-JP" altLang="en-US" sz="44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rPr>
              <a:t>明日、一緒に学校で</a:t>
            </a:r>
            <a:endParaRPr lang="en-US" altLang="ja-JP" sz="44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endParaRPr>
          </a:p>
          <a:p>
            <a:pPr>
              <a:lnSpc>
                <a:spcPct val="125000"/>
              </a:lnSpc>
            </a:pPr>
            <a:r>
              <a:rPr lang="ja-JP" altLang="en-US" sz="80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rPr>
              <a:t>ピンクシャツ</a:t>
            </a:r>
            <a:r>
              <a:rPr lang="ja-JP" altLang="en-US" sz="66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rPr>
              <a:t>を</a:t>
            </a:r>
            <a:r>
              <a:rPr lang="ja-JP" altLang="en-US" sz="80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rPr>
              <a:t>着</a:t>
            </a:r>
            <a:r>
              <a:rPr lang="ja-JP" altLang="en-US" sz="72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rPr>
              <a:t>よう</a:t>
            </a:r>
            <a:endParaRPr lang="ja-JP" altLang="en-US" sz="9600">
              <a:ln w="25400">
                <a:noFill/>
              </a:ln>
              <a:solidFill>
                <a:schemeClr val="bg2">
                  <a:lumMod val="10000"/>
                </a:schemeClr>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rot="16200000">
            <a:off x="-1301351" y="2879011"/>
            <a:ext cx="5760678" cy="1107996"/>
          </a:xfrm>
          <a:prstGeom prst="rect">
            <a:avLst/>
          </a:prstGeom>
          <a:noFill/>
        </p:spPr>
        <p:txBody>
          <a:bodyPr wrap="square" rtlCol="0">
            <a:spAutoFit/>
          </a:bodyPr>
          <a:lstStyle/>
          <a:p>
            <a:pPr algn="ctr"/>
            <a:r>
              <a:rPr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アクション</a:t>
            </a:r>
            <a:endParaRPr kumimoji="1"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endParaRPr>
          </a:p>
        </p:txBody>
      </p:sp>
    </p:spTree>
    <p:extLst>
      <p:ext uri="{BB962C8B-B14F-4D97-AF65-F5344CB8AC3E}">
        <p14:creationId xmlns:p14="http://schemas.microsoft.com/office/powerpoint/2010/main" val="312777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6058" t="11130" r="19108" b="9081"/>
          <a:stretch/>
        </p:blipFill>
        <p:spPr>
          <a:xfrm>
            <a:off x="8486274" y="1"/>
            <a:ext cx="3705726" cy="4014538"/>
          </a:xfrm>
          <a:prstGeom prst="rect">
            <a:avLst/>
          </a:prstGeom>
        </p:spPr>
      </p:pic>
      <p:pic>
        <p:nvPicPr>
          <p:cNvPr id="4" name="図 3"/>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14754" t="20931" r="18658" b="14175"/>
          <a:stretch/>
        </p:blipFill>
        <p:spPr>
          <a:xfrm flipH="1">
            <a:off x="3283037" y="2433547"/>
            <a:ext cx="5108566" cy="4379496"/>
          </a:xfrm>
          <a:prstGeom prst="rect">
            <a:avLst/>
          </a:prstGeom>
        </p:spPr>
      </p:pic>
      <p:pic>
        <p:nvPicPr>
          <p:cNvPr id="6" name="図 5"/>
          <p:cNvPicPr>
            <a:picLocks noChangeAspect="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22071" t="33122" r="27551" b="14584"/>
          <a:stretch/>
        </p:blipFill>
        <p:spPr>
          <a:xfrm>
            <a:off x="3629525" y="0"/>
            <a:ext cx="2855495" cy="2606803"/>
          </a:xfrm>
          <a:prstGeom prst="rect">
            <a:avLst/>
          </a:prstGeom>
        </p:spPr>
      </p:pic>
      <p:sp>
        <p:nvSpPr>
          <p:cNvPr id="8" name="テキスト ボックス 7"/>
          <p:cNvSpPr txBox="1"/>
          <p:nvPr/>
        </p:nvSpPr>
        <p:spPr>
          <a:xfrm rot="16200000">
            <a:off x="-1301351" y="2879011"/>
            <a:ext cx="5760678" cy="1107996"/>
          </a:xfrm>
          <a:prstGeom prst="rect">
            <a:avLst/>
          </a:prstGeom>
          <a:noFill/>
        </p:spPr>
        <p:txBody>
          <a:bodyPr wrap="square" rtlCol="0">
            <a:spAutoFit/>
          </a:bodyPr>
          <a:lstStyle/>
          <a:p>
            <a:pPr algn="ctr"/>
            <a:r>
              <a:rPr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アクション</a:t>
            </a:r>
            <a:endParaRPr kumimoji="1"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endParaRPr>
          </a:p>
        </p:txBody>
      </p:sp>
      <p:pic>
        <p:nvPicPr>
          <p:cNvPr id="9" name="図 8"/>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8299" t="39383" r="4437" b="4248"/>
          <a:stretch/>
        </p:blipFill>
        <p:spPr>
          <a:xfrm>
            <a:off x="7887721" y="4014539"/>
            <a:ext cx="4189979" cy="2381250"/>
          </a:xfrm>
          <a:prstGeom prst="rect">
            <a:avLst/>
          </a:prstGeom>
        </p:spPr>
      </p:pic>
    </p:spTree>
    <p:extLst>
      <p:ext uri="{BB962C8B-B14F-4D97-AF65-F5344CB8AC3E}">
        <p14:creationId xmlns:p14="http://schemas.microsoft.com/office/powerpoint/2010/main" val="102599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台形 4"/>
          <p:cNvSpPr/>
          <p:nvPr/>
        </p:nvSpPr>
        <p:spPr>
          <a:xfrm rot="16200000">
            <a:off x="6301625" y="-835584"/>
            <a:ext cx="381000" cy="9557868"/>
          </a:xfrm>
          <a:prstGeom prst="trapezoid">
            <a:avLst>
              <a:gd name="adj" fmla="val 44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560791" y="591002"/>
            <a:ext cx="10284846" cy="5147563"/>
          </a:xfrm>
          <a:prstGeom prst="rect">
            <a:avLst/>
          </a:prstGeom>
        </p:spPr>
        <p:txBody>
          <a:bodyPr wrap="square">
            <a:spAutoFit/>
          </a:bodyPr>
          <a:lstStyle/>
          <a:p>
            <a:pPr>
              <a:lnSpc>
                <a:spcPct val="125000"/>
              </a:lnSpc>
            </a:pPr>
            <a:r>
              <a:rPr lang="ja-JP" altLang="en-US" sz="3600">
                <a:latin typeface="HGSｺﾞｼｯｸE" panose="020B0900000000000000" pitchFamily="50" charset="-128"/>
                <a:ea typeface="HGSｺﾞｼｯｸE" panose="020B0900000000000000" pitchFamily="50" charset="-128"/>
              </a:rPr>
              <a:t>いじめに対して</a:t>
            </a:r>
            <a:r>
              <a:rPr lang="ja-JP" altLang="en-US" sz="7200">
                <a:latin typeface="HGSｺﾞｼｯｸE" panose="020B0900000000000000" pitchFamily="50" charset="-128"/>
                <a:ea typeface="HGSｺﾞｼｯｸE" panose="020B0900000000000000" pitchFamily="50" charset="-128"/>
              </a:rPr>
              <a:t>言葉</a:t>
            </a:r>
            <a:r>
              <a:rPr lang="ja-JP" altLang="en-US" sz="3600">
                <a:latin typeface="HGSｺﾞｼｯｸE" panose="020B0900000000000000" pitchFamily="50" charset="-128"/>
                <a:ea typeface="HGSｺﾞｼｯｸE" panose="020B0900000000000000" pitchFamily="50" charset="-128"/>
              </a:rPr>
              <a:t>や</a:t>
            </a:r>
            <a:r>
              <a:rPr lang="ja-JP" altLang="en-US" sz="7200">
                <a:latin typeface="HGSｺﾞｼｯｸE" panose="020B0900000000000000" pitchFamily="50" charset="-128"/>
                <a:ea typeface="HGSｺﾞｼｯｸE" panose="020B0900000000000000" pitchFamily="50" charset="-128"/>
              </a:rPr>
              <a:t>暴力</a:t>
            </a:r>
            <a:r>
              <a:rPr lang="ja-JP" altLang="en-US" sz="3600">
                <a:latin typeface="HGSｺﾞｼｯｸE" panose="020B0900000000000000" pitchFamily="50" charset="-128"/>
                <a:ea typeface="HGSｺﾞｼｯｸE" panose="020B0900000000000000" pitchFamily="50" charset="-128"/>
              </a:rPr>
              <a:t>ではなく</a:t>
            </a:r>
            <a:endParaRPr lang="en-US" altLang="ja-JP" sz="3600">
              <a:latin typeface="HGSｺﾞｼｯｸE" panose="020B0900000000000000" pitchFamily="50" charset="-128"/>
              <a:ea typeface="HGSｺﾞｼｯｸE" panose="020B0900000000000000" pitchFamily="50" charset="-128"/>
            </a:endParaRPr>
          </a:p>
          <a:p>
            <a:pPr>
              <a:lnSpc>
                <a:spcPct val="150000"/>
              </a:lnSpc>
            </a:pPr>
            <a:r>
              <a:rPr lang="ja-JP" altLang="en-US" sz="11500">
                <a:latin typeface="HGP創英角ｺﾞｼｯｸUB" panose="020B0900000000000000" pitchFamily="50" charset="-128"/>
                <a:ea typeface="HGP創英角ｺﾞｼｯｸUB" panose="020B0900000000000000" pitchFamily="50" charset="-128"/>
              </a:rPr>
              <a:t>行動</a:t>
            </a:r>
            <a:r>
              <a:rPr lang="ja-JP" altLang="en-US" sz="8800">
                <a:latin typeface="HGP創英角ｺﾞｼｯｸUB" panose="020B0900000000000000" pitchFamily="50" charset="-128"/>
                <a:ea typeface="HGP創英角ｺﾞｼｯｸUB" panose="020B0900000000000000" pitchFamily="50" charset="-128"/>
              </a:rPr>
              <a:t>で</a:t>
            </a:r>
            <a:r>
              <a:rPr lang="ja-JP" altLang="en-US" sz="11500">
                <a:latin typeface="HGP創英角ｺﾞｼｯｸUB" panose="020B0900000000000000" pitchFamily="50" charset="-128"/>
                <a:ea typeface="HGP創英角ｺﾞｼｯｸUB" panose="020B0900000000000000" pitchFamily="50" charset="-128"/>
              </a:rPr>
              <a:t>意思表示</a:t>
            </a:r>
            <a:r>
              <a:rPr lang="ja-JP" altLang="en-US" sz="4400">
                <a:latin typeface="HGSｺﾞｼｯｸE" panose="020B0900000000000000" pitchFamily="50" charset="-128"/>
                <a:ea typeface="HGSｺﾞｼｯｸE" panose="020B0900000000000000" pitchFamily="50" charset="-128"/>
              </a:rPr>
              <a:t>をしようと立ち上がったのです。</a:t>
            </a:r>
          </a:p>
        </p:txBody>
      </p:sp>
      <p:sp>
        <p:nvSpPr>
          <p:cNvPr id="4" name="テキスト ボックス 3"/>
          <p:cNvSpPr txBox="1"/>
          <p:nvPr/>
        </p:nvSpPr>
        <p:spPr>
          <a:xfrm rot="16200000">
            <a:off x="-1301351" y="2879011"/>
            <a:ext cx="5760678" cy="1107996"/>
          </a:xfrm>
          <a:prstGeom prst="rect">
            <a:avLst/>
          </a:prstGeom>
          <a:noFill/>
        </p:spPr>
        <p:txBody>
          <a:bodyPr wrap="square" rtlCol="0">
            <a:spAutoFit/>
          </a:bodyPr>
          <a:lstStyle/>
          <a:p>
            <a:pPr algn="ctr"/>
            <a:r>
              <a:rPr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アクション</a:t>
            </a:r>
            <a:endParaRPr kumimoji="1" lang="ja-JP" altLang="en-US" sz="6600">
              <a:solidFill>
                <a:srgbClr val="F8C8D6"/>
              </a:solidFill>
              <a:latin typeface="HGP創英角ｺﾞｼｯｸUB" panose="020B0900000000000000" pitchFamily="50" charset="-128"/>
              <a:ea typeface="HGP創英角ｺﾞｼｯｸUB" panose="020B0900000000000000" pitchFamily="50" charset="-128"/>
              <a:cs typeface="Aharoni" panose="02010803020104030203" pitchFamily="2" charset="-79"/>
            </a:endParaRPr>
          </a:p>
        </p:txBody>
      </p:sp>
    </p:spTree>
    <p:extLst>
      <p:ext uri="{BB962C8B-B14F-4D97-AF65-F5344CB8AC3E}">
        <p14:creationId xmlns:p14="http://schemas.microsoft.com/office/powerpoint/2010/main" val="67940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PINK SHIRT">
      <a:dk1>
        <a:sysClr val="windowText" lastClr="000000"/>
      </a:dk1>
      <a:lt1>
        <a:sysClr val="window" lastClr="FFFFFF"/>
      </a:lt1>
      <a:dk2>
        <a:srgbClr val="44546A"/>
      </a:dk2>
      <a:lt2>
        <a:srgbClr val="E7E6E6"/>
      </a:lt2>
      <a:accent1>
        <a:srgbClr val="5B9BD5"/>
      </a:accent1>
      <a:accent2>
        <a:srgbClr val="ED7D31"/>
      </a:accent2>
      <a:accent3>
        <a:srgbClr val="DF2C8A"/>
      </a:accent3>
      <a:accent4>
        <a:srgbClr val="EC6CA5"/>
      </a:accent4>
      <a:accent5>
        <a:srgbClr val="EF92AD"/>
      </a:accent5>
      <a:accent6>
        <a:srgbClr val="F8C8D6"/>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836C5947241D5468FB2BD5ECEDF7863" ma:contentTypeVersion="12" ma:contentTypeDescription="新しいドキュメントを作成します。" ma:contentTypeScope="" ma:versionID="a15aede7886b7fdbb09dcde20551fa38">
  <xsd:schema xmlns:xsd="http://www.w3.org/2001/XMLSchema" xmlns:xs="http://www.w3.org/2001/XMLSchema" xmlns:p="http://schemas.microsoft.com/office/2006/metadata/properties" xmlns:ns2="eae5876a-28ad-4c19-8bdd-5bc9535c2e42" xmlns:ns3="2ef48686-65c6-4e7e-9df1-a6a814b1bcf3" targetNamespace="http://schemas.microsoft.com/office/2006/metadata/properties" ma:root="true" ma:fieldsID="69529cfc8dd5b9bc6795a563ac67dfc9" ns2:_="" ns3:_="">
    <xsd:import namespace="eae5876a-28ad-4c19-8bdd-5bc9535c2e42"/>
    <xsd:import namespace="2ef48686-65c6-4e7e-9df1-a6a814b1bc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5876a-28ad-4c19-8bdd-5bc9535c2e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63f9442c-149a-42c8-92b4-2c98ae53272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f48686-65c6-4e7e-9df1-a6a814b1bcf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bc3ae87-c1ff-40cf-ba4a-954c7b76523a}" ma:internalName="TaxCatchAll" ma:showField="CatchAllData" ma:web="2ef48686-65c6-4e7e-9df1-a6a814b1bc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e5876a-28ad-4c19-8bdd-5bc9535c2e42">
      <Terms xmlns="http://schemas.microsoft.com/office/infopath/2007/PartnerControls"/>
    </lcf76f155ced4ddcb4097134ff3c332f>
    <TaxCatchAll xmlns="2ef48686-65c6-4e7e-9df1-a6a814b1bcf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1664B6-DDE5-4FB1-896D-01742BE1E613}">
  <ds:schemaRefs>
    <ds:schemaRef ds:uri="2ef48686-65c6-4e7e-9df1-a6a814b1bcf3"/>
    <ds:schemaRef ds:uri="eae5876a-28ad-4c19-8bdd-5bc9535c2e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C9AD315-491A-42A2-B3E5-D45E00156F50}">
  <ds:schemaRefs>
    <ds:schemaRef ds:uri="2ef48686-65c6-4e7e-9df1-a6a814b1bcf3"/>
    <ds:schemaRef ds:uri="eae5876a-28ad-4c19-8bdd-5bc9535c2e4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B4FF2E-4F92-47F3-9350-1E63591E79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ワイド画面</PresentationFormat>
  <Paragraphs>174</Paragraphs>
  <Slides>21</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BIZ UDPゴシック</vt:lpstr>
      <vt:lpstr>HGP創英角ｺﾞｼｯｸUB</vt:lpstr>
      <vt:lpstr>HGSｺﾞｼｯｸE</vt:lpstr>
      <vt:lpstr>HG丸ｺﾞｼｯｸM-PRO</vt:lpstr>
      <vt:lpstr>ＭＳ Ｐゴシック</vt:lpstr>
      <vt:lpstr>Aharoni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唐津市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H28教員10</dc:creator>
  <cp:lastModifiedBy>先生3786</cp:lastModifiedBy>
  <cp:revision>2</cp:revision>
  <cp:lastPrinted>2022-02-14T10:44:24Z</cp:lastPrinted>
  <dcterms:created xsi:type="dcterms:W3CDTF">2022-02-14T02:22:56Z</dcterms:created>
  <dcterms:modified xsi:type="dcterms:W3CDTF">2025-02-03T23:59:24Z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0x0101004836C5947241D5468FB2BD5ECEDF7863</vt:lpwstr>
  </property>
  <property fmtid="{D5CDD505-2E9C-101B-9397-08002B2CF9AE}" pid="3" name="MediaServiceImageTags">
    <vt:lpwstr/>
  </property>
</Properties>
</file>