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747325" cy="4284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4" d="100"/>
          <a:sy n="34" d="100"/>
        </p:scale>
        <p:origin x="101" y="1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8416" y="701217"/>
            <a:ext cx="26810494" cy="1491697"/>
          </a:xfrm>
        </p:spPr>
        <p:txBody>
          <a:bodyPr anchor="b"/>
          <a:lstStyle>
            <a:lvl1pPr algn="ctr">
              <a:defRPr sz="374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8416" y="2250440"/>
            <a:ext cx="26810494" cy="1034468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659" indent="0" algn="ctr">
              <a:buNone/>
              <a:defRPr sz="1250"/>
            </a:lvl2pPr>
            <a:lvl3pPr marL="571317" indent="0" algn="ctr">
              <a:buNone/>
              <a:defRPr sz="1125"/>
            </a:lvl3pPr>
            <a:lvl4pPr marL="856976" indent="0" algn="ctr">
              <a:buNone/>
              <a:defRPr sz="1000"/>
            </a:lvl4pPr>
            <a:lvl5pPr marL="1142634" indent="0" algn="ctr">
              <a:buNone/>
              <a:defRPr sz="1000"/>
            </a:lvl5pPr>
            <a:lvl6pPr marL="1428293" indent="0" algn="ctr">
              <a:buNone/>
              <a:defRPr sz="1000"/>
            </a:lvl6pPr>
            <a:lvl7pPr marL="1713951" indent="0" algn="ctr">
              <a:buNone/>
              <a:defRPr sz="1000"/>
            </a:lvl7pPr>
            <a:lvl8pPr marL="1999610" indent="0" algn="ctr">
              <a:buNone/>
              <a:defRPr sz="1000"/>
            </a:lvl8pPr>
            <a:lvl9pPr marL="2285268" indent="0" algn="ctr">
              <a:buNone/>
              <a:defRPr sz="1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0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3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81679" y="228119"/>
            <a:ext cx="7708017" cy="363105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7629" y="228119"/>
            <a:ext cx="22677209" cy="363105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010" y="1068191"/>
            <a:ext cx="30832068" cy="1782300"/>
          </a:xfrm>
        </p:spPr>
        <p:txBody>
          <a:bodyPr anchor="b"/>
          <a:lstStyle>
            <a:lvl1pPr>
              <a:defRPr sz="374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10" y="2867353"/>
            <a:ext cx="30832068" cy="93727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65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31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69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6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2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395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19996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2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11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7629" y="1140593"/>
            <a:ext cx="15192613" cy="27185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97083" y="1140593"/>
            <a:ext cx="15192613" cy="27185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85" y="228119"/>
            <a:ext cx="30832068" cy="8281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2286" y="1050338"/>
            <a:ext cx="15122793" cy="51475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659" indent="0">
              <a:buNone/>
              <a:defRPr sz="1250" b="1"/>
            </a:lvl2pPr>
            <a:lvl3pPr marL="571317" indent="0">
              <a:buNone/>
              <a:defRPr sz="1125" b="1"/>
            </a:lvl3pPr>
            <a:lvl4pPr marL="856976" indent="0">
              <a:buNone/>
              <a:defRPr sz="1000" b="1"/>
            </a:lvl4pPr>
            <a:lvl5pPr marL="1142634" indent="0">
              <a:buNone/>
              <a:defRPr sz="1000" b="1"/>
            </a:lvl5pPr>
            <a:lvl6pPr marL="1428293" indent="0">
              <a:buNone/>
              <a:defRPr sz="1000" b="1"/>
            </a:lvl6pPr>
            <a:lvl7pPr marL="1713951" indent="0">
              <a:buNone/>
              <a:defRPr sz="1000" b="1"/>
            </a:lvl7pPr>
            <a:lvl8pPr marL="1999610" indent="0">
              <a:buNone/>
              <a:defRPr sz="1000" b="1"/>
            </a:lvl8pPr>
            <a:lvl9pPr marL="2285268" indent="0">
              <a:buNone/>
              <a:defRPr sz="10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2286" y="1565092"/>
            <a:ext cx="15122793" cy="23020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97083" y="1050338"/>
            <a:ext cx="15197269" cy="51475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659" indent="0">
              <a:buNone/>
              <a:defRPr sz="1250" b="1"/>
            </a:lvl2pPr>
            <a:lvl3pPr marL="571317" indent="0">
              <a:buNone/>
              <a:defRPr sz="1125" b="1"/>
            </a:lvl3pPr>
            <a:lvl4pPr marL="856976" indent="0">
              <a:buNone/>
              <a:defRPr sz="1000" b="1"/>
            </a:lvl4pPr>
            <a:lvl5pPr marL="1142634" indent="0">
              <a:buNone/>
              <a:defRPr sz="1000" b="1"/>
            </a:lvl5pPr>
            <a:lvl6pPr marL="1428293" indent="0">
              <a:buNone/>
              <a:defRPr sz="1000" b="1"/>
            </a:lvl6pPr>
            <a:lvl7pPr marL="1713951" indent="0">
              <a:buNone/>
              <a:defRPr sz="1000" b="1"/>
            </a:lvl7pPr>
            <a:lvl8pPr marL="1999610" indent="0">
              <a:buNone/>
              <a:defRPr sz="1000" b="1"/>
            </a:lvl8pPr>
            <a:lvl9pPr marL="2285268" indent="0">
              <a:buNone/>
              <a:defRPr sz="10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97083" y="1565092"/>
            <a:ext cx="15197269" cy="23020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67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78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42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86" y="285644"/>
            <a:ext cx="11529442" cy="999755"/>
          </a:xfrm>
        </p:spPr>
        <p:txBody>
          <a:bodyPr anchor="b"/>
          <a:lstStyle>
            <a:lvl1pPr>
              <a:defRPr sz="1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269" y="616912"/>
            <a:ext cx="18097083" cy="3044888"/>
          </a:xfrm>
        </p:spPr>
        <p:txBody>
          <a:bodyPr/>
          <a:lstStyle>
            <a:lvl1pPr>
              <a:defRPr sz="1999"/>
            </a:lvl1pPr>
            <a:lvl2pPr>
              <a:defRPr sz="1749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286" y="1285399"/>
            <a:ext cx="11529442" cy="2381360"/>
          </a:xfrm>
        </p:spPr>
        <p:txBody>
          <a:bodyPr/>
          <a:lstStyle>
            <a:lvl1pPr marL="0" indent="0">
              <a:buNone/>
              <a:defRPr sz="1000"/>
            </a:lvl1pPr>
            <a:lvl2pPr marL="285659" indent="0">
              <a:buNone/>
              <a:defRPr sz="875"/>
            </a:lvl2pPr>
            <a:lvl3pPr marL="571317" indent="0">
              <a:buNone/>
              <a:defRPr sz="750"/>
            </a:lvl3pPr>
            <a:lvl4pPr marL="856976" indent="0">
              <a:buNone/>
              <a:defRPr sz="625"/>
            </a:lvl4pPr>
            <a:lvl5pPr marL="1142634" indent="0">
              <a:buNone/>
              <a:defRPr sz="625"/>
            </a:lvl5pPr>
            <a:lvl6pPr marL="1428293" indent="0">
              <a:buNone/>
              <a:defRPr sz="625"/>
            </a:lvl6pPr>
            <a:lvl7pPr marL="1713951" indent="0">
              <a:buNone/>
              <a:defRPr sz="625"/>
            </a:lvl7pPr>
            <a:lvl8pPr marL="1999610" indent="0">
              <a:buNone/>
              <a:defRPr sz="625"/>
            </a:lvl8pPr>
            <a:lvl9pPr marL="2285268" indent="0">
              <a:buNone/>
              <a:defRPr sz="6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50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86" y="285644"/>
            <a:ext cx="11529442" cy="999755"/>
          </a:xfrm>
        </p:spPr>
        <p:txBody>
          <a:bodyPr anchor="b"/>
          <a:lstStyle>
            <a:lvl1pPr>
              <a:defRPr sz="1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97269" y="616912"/>
            <a:ext cx="18097083" cy="3044888"/>
          </a:xfrm>
        </p:spPr>
        <p:txBody>
          <a:bodyPr anchor="t"/>
          <a:lstStyle>
            <a:lvl1pPr marL="0" indent="0">
              <a:buNone/>
              <a:defRPr sz="1999"/>
            </a:lvl1pPr>
            <a:lvl2pPr marL="285659" indent="0">
              <a:buNone/>
              <a:defRPr sz="1749"/>
            </a:lvl2pPr>
            <a:lvl3pPr marL="571317" indent="0">
              <a:buNone/>
              <a:defRPr sz="1500"/>
            </a:lvl3pPr>
            <a:lvl4pPr marL="856976" indent="0">
              <a:buNone/>
              <a:defRPr sz="1250"/>
            </a:lvl4pPr>
            <a:lvl5pPr marL="1142634" indent="0">
              <a:buNone/>
              <a:defRPr sz="1250"/>
            </a:lvl5pPr>
            <a:lvl6pPr marL="1428293" indent="0">
              <a:buNone/>
              <a:defRPr sz="1250"/>
            </a:lvl6pPr>
            <a:lvl7pPr marL="1713951" indent="0">
              <a:buNone/>
              <a:defRPr sz="1250"/>
            </a:lvl7pPr>
            <a:lvl8pPr marL="1999610" indent="0">
              <a:buNone/>
              <a:defRPr sz="1250"/>
            </a:lvl8pPr>
            <a:lvl9pPr marL="2285268" indent="0">
              <a:buNone/>
              <a:defRPr sz="125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286" y="1285399"/>
            <a:ext cx="11529442" cy="2381360"/>
          </a:xfrm>
        </p:spPr>
        <p:txBody>
          <a:bodyPr/>
          <a:lstStyle>
            <a:lvl1pPr marL="0" indent="0">
              <a:buNone/>
              <a:defRPr sz="1000"/>
            </a:lvl1pPr>
            <a:lvl2pPr marL="285659" indent="0">
              <a:buNone/>
              <a:defRPr sz="875"/>
            </a:lvl2pPr>
            <a:lvl3pPr marL="571317" indent="0">
              <a:buNone/>
              <a:defRPr sz="750"/>
            </a:lvl3pPr>
            <a:lvl4pPr marL="856976" indent="0">
              <a:buNone/>
              <a:defRPr sz="625"/>
            </a:lvl4pPr>
            <a:lvl5pPr marL="1142634" indent="0">
              <a:buNone/>
              <a:defRPr sz="625"/>
            </a:lvl5pPr>
            <a:lvl6pPr marL="1428293" indent="0">
              <a:buNone/>
              <a:defRPr sz="625"/>
            </a:lvl6pPr>
            <a:lvl7pPr marL="1713951" indent="0">
              <a:buNone/>
              <a:defRPr sz="625"/>
            </a:lvl7pPr>
            <a:lvl8pPr marL="1999610" indent="0">
              <a:buNone/>
              <a:defRPr sz="625"/>
            </a:lvl8pPr>
            <a:lvl9pPr marL="2285268" indent="0">
              <a:buNone/>
              <a:defRPr sz="6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7629" y="228119"/>
            <a:ext cx="30832068" cy="82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629" y="1140593"/>
            <a:ext cx="30832068" cy="271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7629" y="3971248"/>
            <a:ext cx="8043148" cy="22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09A0-579F-447F-92F4-8A4FDB95A843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41302" y="3971248"/>
            <a:ext cx="12064722" cy="22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46548" y="3971248"/>
            <a:ext cx="8043148" cy="22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49F9-3EC7-4DC3-AE6A-6D3DAFC0A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1317" rtl="0" eaLnBrk="1" latinLnBrk="0" hangingPunct="1">
        <a:lnSpc>
          <a:spcPct val="90000"/>
        </a:lnSpc>
        <a:spcBef>
          <a:spcPct val="0"/>
        </a:spcBef>
        <a:buNone/>
        <a:defRPr kumimoji="1"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29" indent="-142829" algn="l" defTabSz="5713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kumimoji="1"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28488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146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99805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464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122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6781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2439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098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659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317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6976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634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293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3951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610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268" algn="l" defTabSz="571317" rtl="0" eaLnBrk="1" latinLnBrk="0" hangingPunct="1"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AF130A-A5C8-4C26-933F-52A6A624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7" b="32868"/>
          <a:stretch/>
        </p:blipFill>
        <p:spPr>
          <a:xfrm>
            <a:off x="0" y="1"/>
            <a:ext cx="16636181" cy="42471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0FFFED-37CB-42CD-B3B9-ECA17D4058F5}"/>
              </a:ext>
            </a:extLst>
          </p:cNvPr>
          <p:cNvSpPr txBox="1"/>
          <p:nvPr/>
        </p:nvSpPr>
        <p:spPr>
          <a:xfrm>
            <a:off x="16636181" y="618837"/>
            <a:ext cx="19111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自他の「いのち」を尊び</a:t>
            </a:r>
          </a:p>
          <a:p>
            <a:pPr algn="ctr"/>
            <a:r>
              <a:rPr kumimoji="1" lang="ja-JP" altLang="en-US" sz="9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自立し、貢献できる生徒の育成</a:t>
            </a:r>
          </a:p>
        </p:txBody>
      </p:sp>
    </p:spTree>
    <p:extLst>
      <p:ext uri="{BB962C8B-B14F-4D97-AF65-F5344CB8AC3E}">
        <p14:creationId xmlns:p14="http://schemas.microsoft.com/office/powerpoint/2010/main" val="175446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15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HGP行書体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西唐津中校長</dc:creator>
  <cp:lastModifiedBy>西唐津中校長</cp:lastModifiedBy>
  <cp:revision>5</cp:revision>
  <dcterms:created xsi:type="dcterms:W3CDTF">2019-11-06T08:02:44Z</dcterms:created>
  <dcterms:modified xsi:type="dcterms:W3CDTF">2021-04-26T05:08:55Z</dcterms:modified>
</cp:coreProperties>
</file>