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87" r:id="rId7"/>
    <p:sldId id="261" r:id="rId8"/>
    <p:sldId id="263" r:id="rId9"/>
    <p:sldId id="288" r:id="rId10"/>
    <p:sldId id="264" r:id="rId11"/>
    <p:sldId id="266" r:id="rId12"/>
    <p:sldId id="290" r:id="rId13"/>
    <p:sldId id="267" r:id="rId14"/>
    <p:sldId id="269" r:id="rId15"/>
    <p:sldId id="289" r:id="rId16"/>
    <p:sldId id="270" r:id="rId17"/>
    <p:sldId id="273" r:id="rId18"/>
    <p:sldId id="291" r:id="rId19"/>
    <p:sldId id="274" r:id="rId20"/>
    <p:sldId id="276" r:id="rId21"/>
    <p:sldId id="292" r:id="rId22"/>
    <p:sldId id="277" r:id="rId23"/>
    <p:sldId id="279" r:id="rId24"/>
    <p:sldId id="293" r:id="rId25"/>
    <p:sldId id="280" r:id="rId26"/>
    <p:sldId id="282" r:id="rId27"/>
    <p:sldId id="294" r:id="rId28"/>
    <p:sldId id="283" r:id="rId29"/>
    <p:sldId id="285" r:id="rId30"/>
    <p:sldId id="295" r:id="rId31"/>
    <p:sldId id="286" r:id="rId32"/>
    <p:sldId id="297" r:id="rId3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97" autoAdjust="0"/>
    <p:restoredTop sz="94660"/>
  </p:normalViewPr>
  <p:slideViewPr>
    <p:cSldViewPr snapToGrid="0">
      <p:cViewPr varScale="1">
        <p:scale>
          <a:sx n="39" d="100"/>
          <a:sy n="39" d="100"/>
        </p:scale>
        <p:origin x="40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1D290-B456-48B7-B76C-506169DDBF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DF783AC-C41C-4302-A9B9-62FDE8FB9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744B6A-413E-4EE8-98DE-E5670A717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D48CCE-BDEB-44B3-A97D-B2D5EFD7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FE12EA-B018-4519-825B-17C310A5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62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66280B-DA5A-4C09-AC82-A4E9C2643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EC295A0-3B30-486E-8480-33EE63AD8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2EF4C2-C912-4E75-8530-68FBEC6D0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A67F98-45F8-46D9-8326-7B3542B9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0E93C9-388A-44C2-9F75-435449035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9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F7B51D3-F6FC-4B3F-8D67-4FF4905C4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117258-70F9-4A1B-8055-70162AFE7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C6B66-DFB8-4057-A91B-062C1D149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2848DA-0D9D-42FF-AC5F-D077DAE0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E3DF4A-9E40-4F1E-A22F-C23A917D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9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3C068-4055-4B36-A2AF-9E5DAC23E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A7CA6F-2795-44A6-823C-84F5344AE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F84CA7-D986-424C-B35A-820FD313E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4E595D-9439-437D-A004-06EADCED8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9F3CE0-08FB-4319-A93D-14A8E9ECD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77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2D31C-957C-4401-80F8-5F36A2EFF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1F962A-7FF1-45A2-94D9-D2173638C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9A6935-D62C-4910-A9BA-379F2D677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584079-729F-4672-8400-D647C576A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C9A22D-2CA7-47D4-870B-D1A3C461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38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C8AA0-ED74-4B97-9338-8CB911497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F5EC30-2851-40DA-9071-88A648530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831FFC-000D-4346-8E1B-7601568B1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658286-5F52-4A90-98BA-231BB77C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D553419-908A-40C6-9B48-55F068CFD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491B35-EDDE-40ED-B9A4-6E79FFB3A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37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1BBDB-394B-411B-B4F9-3AA3CB1B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74DA02-F616-4873-8CA5-7AE2CFB2D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ED4854E-F411-4E45-BD1B-6816F0913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D2D394-5B7F-492A-92BE-C3A6363CF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F25DF5-9FF6-424A-9485-7044D3434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0A34A9-2DA5-4BC3-8519-14932042F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28D08C-AB68-4FA9-AECA-3E469744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9942C86-1851-4DB7-B1F3-056A43689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0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A80C4-0AB3-40CE-A65A-DDE164C47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8F049F8-1E84-41FF-9086-879C7779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DFD7A1-454A-4B9E-ACB0-3EDAE02C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14BC16-A1FA-44D9-8FDE-83D70D9D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91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F204C0-FFCC-48F1-92E3-0985BF843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672F4F-5ACF-4331-8D4D-F99C1A00A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9DC8F-92CC-4806-92F7-FC48017C9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7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00356-AC9C-4B3B-AE37-E578189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19D5C-5E47-4C07-A52C-B8ECD1D65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DE587A-AF58-4EE9-A693-BC2A5CE91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8881A4-BDA9-4938-B6E2-2EBD2C8DB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B336DD-FBC1-4044-A6EE-BAEB98FF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C0231D-63C9-413B-9E3F-0AC837698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24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28AEC-54DD-4596-ABB4-B62B7C0F2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2F5E495-4B55-4279-AEE3-788EB8753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9DD52A-7020-4C44-B2D5-524B28E46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207BFA-C273-48BA-B785-A1092BA0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C4C570-2C8D-456F-A87F-6726D00C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10C21C-ECE5-457A-99AB-9ED01901A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8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5D975DA-4789-4ED8-B478-FAE509AC6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6C28F-D0FC-42D0-9B68-F42D96E63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3D90CE-507E-4F0C-9861-ABCDDCB7A6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3B912-0755-4AFD-883F-166A591CA075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7BC6B4-C011-4984-A303-F60B26995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7E65AA-8605-4714-A6E4-8CF2A47D8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33003-2F02-486A-91F6-2A927493A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2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F1F401-1FBE-46DB-86EB-DBB3BEAE59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松梅検定練習問題②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A07405-F898-48F7-9324-033C884C1D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(3~4</a:t>
            </a:r>
            <a:r>
              <a:rPr lang="ja-JP" altLang="en-US" dirty="0"/>
              <a:t>年生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3524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265EC03-928B-4A60-B145-250156F3538F}"/>
              </a:ext>
            </a:extLst>
          </p:cNvPr>
          <p:cNvSpPr/>
          <p:nvPr/>
        </p:nvSpPr>
        <p:spPr>
          <a:xfrm>
            <a:off x="265339" y="5005388"/>
            <a:ext cx="6168119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バレーボール部員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8908A63B-0228-4649-9FEF-91F84BE60F6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7684" y="850106"/>
            <a:ext cx="1324352" cy="1324352"/>
          </a:xfrm>
        </p:spPr>
      </p:pic>
    </p:spTree>
    <p:extLst>
      <p:ext uri="{BB962C8B-B14F-4D97-AF65-F5344CB8AC3E}">
        <p14:creationId xmlns:p14="http://schemas.microsoft.com/office/powerpoint/2010/main" val="211587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4】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松梅中学校は秋の行事として</a:t>
            </a:r>
            <a:br>
              <a:rPr lang="en-US" altLang="ja-JP" dirty="0"/>
            </a:br>
            <a:br>
              <a:rPr lang="en-US" altLang="ja-JP" sz="4000" dirty="0"/>
            </a:br>
            <a:r>
              <a:rPr lang="ja-JP" altLang="en-US" dirty="0"/>
              <a:t>「</a:t>
            </a:r>
            <a:r>
              <a:rPr lang="ja-JP" altLang="en-US" u="sng" dirty="0"/>
              <a:t>柿むき奉仕</a:t>
            </a:r>
            <a:r>
              <a:rPr lang="ja-JP" altLang="en-US" dirty="0"/>
              <a:t>」を行っていた。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838200" y="1186934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</a:t>
            </a:r>
            <a:r>
              <a:rPr lang="ja-JP" altLang="en-US" dirty="0"/>
              <a:t>まつうめ</a:t>
            </a:r>
            <a:r>
              <a:rPr lang="ja-JP" altLang="en-US" dirty="0" err="1"/>
              <a:t>ちゅがっ</a:t>
            </a:r>
            <a:r>
              <a:rPr lang="ja-JP" altLang="en-US" dirty="0"/>
              <a:t>こう</a:t>
            </a:r>
            <a:r>
              <a:rPr kumimoji="1" lang="ja-JP" altLang="en-US" dirty="0"/>
              <a:t>　　　　あき　　</a:t>
            </a:r>
            <a:r>
              <a:rPr lang="ja-JP" altLang="en-US" dirty="0"/>
              <a:t>　ぎょうじ</a:t>
            </a:r>
            <a:r>
              <a:rPr kumimoji="1" lang="ja-JP" altLang="en-US" dirty="0"/>
              <a:t>　　　　　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BB9EECF-764B-4DEB-8A51-BED918B385D5}"/>
              </a:ext>
            </a:extLst>
          </p:cNvPr>
          <p:cNvSpPr txBox="1"/>
          <p:nvPr/>
        </p:nvSpPr>
        <p:spPr>
          <a:xfrm>
            <a:off x="756555" y="2378075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　　かき　　　　　　ほうし　　　　　　おこな</a:t>
            </a:r>
          </a:p>
        </p:txBody>
      </p:sp>
    </p:spTree>
    <p:extLst>
      <p:ext uri="{BB962C8B-B14F-4D97-AF65-F5344CB8AC3E}">
        <p14:creationId xmlns:p14="http://schemas.microsoft.com/office/powerpoint/2010/main" val="178593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F95BFDAE-C9BB-4576-B5F8-166E0EE4842D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59309" y="643616"/>
            <a:ext cx="1328020" cy="1328020"/>
          </a:xfrm>
        </p:spPr>
      </p:pic>
    </p:spTree>
    <p:extLst>
      <p:ext uri="{BB962C8B-B14F-4D97-AF65-F5344CB8AC3E}">
        <p14:creationId xmlns:p14="http://schemas.microsoft.com/office/powerpoint/2010/main" val="362974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ピンポン">
            <a:hlinkClick r:id="" action="ppaction://media"/>
            <a:extLst>
              <a:ext uri="{FF2B5EF4-FFF2-40B4-BE49-F238E27FC236}">
                <a16:creationId xmlns:a16="http://schemas.microsoft.com/office/drawing/2014/main" id="{B21EC9CA-BEFA-4A4C-ABBE-A4250C9B8010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4811" y="824706"/>
            <a:ext cx="1330098" cy="1330098"/>
          </a:xfrm>
        </p:spPr>
      </p:pic>
    </p:spTree>
    <p:extLst>
      <p:ext uri="{BB962C8B-B14F-4D97-AF65-F5344CB8AC3E}">
        <p14:creationId xmlns:p14="http://schemas.microsoft.com/office/powerpoint/2010/main" val="285377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5】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松梅小学校は</a:t>
            </a:r>
            <a:r>
              <a:rPr lang="ja-JP" altLang="en-US" u="sng" dirty="0"/>
              <a:t>昭和</a:t>
            </a:r>
            <a:r>
              <a:rPr lang="en-US" altLang="ja-JP" u="sng" dirty="0"/>
              <a:t>34</a:t>
            </a:r>
            <a:r>
              <a:rPr lang="ja-JP" altLang="en-US" u="sng" dirty="0"/>
              <a:t>年</a:t>
            </a:r>
            <a:r>
              <a:rPr lang="ja-JP" altLang="en-US" dirty="0"/>
              <a:t>にできた。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600" b="1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chemeClr val="accent5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2547259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  <a:endParaRPr kumimoji="1" lang="ja-JP" altLang="en-US" sz="9600" b="1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718457" y="1761383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まつうめしょうが</a:t>
            </a:r>
            <a:r>
              <a:rPr kumimoji="1" lang="ja-JP" altLang="en-US" dirty="0" err="1"/>
              <a:t>っ</a:t>
            </a:r>
            <a:r>
              <a:rPr kumimoji="1" lang="ja-JP" altLang="en-US" dirty="0"/>
              <a:t>こう　　　　しょうわ　　　ねん</a:t>
            </a:r>
          </a:p>
        </p:txBody>
      </p:sp>
    </p:spTree>
    <p:extLst>
      <p:ext uri="{BB962C8B-B14F-4D97-AF65-F5344CB8AC3E}">
        <p14:creationId xmlns:p14="http://schemas.microsoft.com/office/powerpoint/2010/main" val="141881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7F9D4106-4550-4481-9EE4-445C1F0986F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29441" y="647432"/>
            <a:ext cx="1323484" cy="1323484"/>
          </a:xfrm>
        </p:spPr>
      </p:pic>
    </p:spTree>
    <p:extLst>
      <p:ext uri="{BB962C8B-B14F-4D97-AF65-F5344CB8AC3E}">
        <p14:creationId xmlns:p14="http://schemas.microsoft.com/office/powerpoint/2010/main" val="263875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ピンポン">
            <a:hlinkClick r:id="" action="ppaction://media"/>
            <a:extLst>
              <a:ext uri="{FF2B5EF4-FFF2-40B4-BE49-F238E27FC236}">
                <a16:creationId xmlns:a16="http://schemas.microsoft.com/office/drawing/2014/main" id="{1BAE9B08-481F-4806-8001-FD58284A9053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5094" y="817335"/>
            <a:ext cx="1329531" cy="1329531"/>
          </a:xfrm>
        </p:spPr>
      </p:pic>
    </p:spTree>
    <p:extLst>
      <p:ext uri="{BB962C8B-B14F-4D97-AF65-F5344CB8AC3E}">
        <p14:creationId xmlns:p14="http://schemas.microsoft.com/office/powerpoint/2010/main" val="199070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6】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松梅小学校校歌１番の出だしは</a:t>
            </a:r>
            <a:br>
              <a:rPr lang="en-US" altLang="ja-JP" dirty="0"/>
            </a:br>
            <a:br>
              <a:rPr lang="en-US" altLang="ja-JP" sz="4000" dirty="0"/>
            </a:br>
            <a:r>
              <a:rPr lang="ja-JP" altLang="en-US" dirty="0"/>
              <a:t>「</a:t>
            </a:r>
            <a:r>
              <a:rPr lang="ja-JP" altLang="en-US" u="sng" dirty="0"/>
              <a:t>朝日は昇る・・・・</a:t>
            </a:r>
            <a:r>
              <a:rPr lang="ja-JP" altLang="en-US" dirty="0"/>
              <a:t>」である。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6738256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600" b="1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chemeClr val="accent5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2547259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  <a:endParaRPr kumimoji="1" lang="ja-JP" altLang="en-US" sz="9600" b="1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767446" y="1219591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まつうめしょうが</a:t>
            </a:r>
            <a:r>
              <a:rPr kumimoji="1" lang="ja-JP" altLang="en-US" dirty="0" err="1"/>
              <a:t>っ</a:t>
            </a:r>
            <a:r>
              <a:rPr kumimoji="1" lang="ja-JP" altLang="en-US" dirty="0"/>
              <a:t>こう　こうか　　　　ばん　　　で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93AAAE-25D7-4DB6-BDC2-D56B2D277CDD}"/>
              </a:ext>
            </a:extLst>
          </p:cNvPr>
          <p:cNvSpPr txBox="1"/>
          <p:nvPr/>
        </p:nvSpPr>
        <p:spPr>
          <a:xfrm>
            <a:off x="800104" y="2389611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　　</a:t>
            </a:r>
            <a:r>
              <a:rPr lang="ja-JP" altLang="en-US" dirty="0"/>
              <a:t>あさひ　　　　のぼ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524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hlinkClick r:id="rId4" action="ppaction://hlinksldjump"/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C5917B9B-2478-4C0A-8AAA-F728205D2140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21641" y="726525"/>
            <a:ext cx="1220543" cy="1220543"/>
          </a:xfrm>
        </p:spPr>
      </p:pic>
    </p:spTree>
    <p:extLst>
      <p:ext uri="{BB962C8B-B14F-4D97-AF65-F5344CB8AC3E}">
        <p14:creationId xmlns:p14="http://schemas.microsoft.com/office/powerpoint/2010/main" val="312735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ピンポン">
            <a:hlinkClick r:id="" action="ppaction://media"/>
            <a:extLst>
              <a:ext uri="{FF2B5EF4-FFF2-40B4-BE49-F238E27FC236}">
                <a16:creationId xmlns:a16="http://schemas.microsoft.com/office/drawing/2014/main" id="{5E1DF984-D8C4-4BDB-93B3-02B3356BD162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67443" y="748905"/>
            <a:ext cx="1327150" cy="1327150"/>
          </a:xfrm>
        </p:spPr>
      </p:pic>
    </p:spTree>
    <p:extLst>
      <p:ext uri="{BB962C8B-B14F-4D97-AF65-F5344CB8AC3E}">
        <p14:creationId xmlns:p14="http://schemas.microsoft.com/office/powerpoint/2010/main" val="299559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問題１</a:t>
            </a:r>
            <a:r>
              <a:rPr kumimoji="1" lang="en-US" altLang="ja-JP" dirty="0"/>
              <a:t>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佐賀県で初めて和紙を作ったのは</a:t>
            </a:r>
            <a:br>
              <a:rPr lang="en-US" altLang="ja-JP" dirty="0"/>
            </a:br>
            <a:br>
              <a:rPr lang="en-US" altLang="ja-JP" sz="4000" dirty="0"/>
            </a:br>
            <a:r>
              <a:rPr lang="ja-JP" altLang="en-US" u="sng" dirty="0"/>
              <a:t>名尾</a:t>
            </a:r>
            <a:r>
              <a:rPr lang="ja-JP" altLang="en-US" dirty="0"/>
              <a:t>部落の人々である。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838200" y="1235919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</a:t>
            </a:r>
            <a:r>
              <a:rPr lang="ja-JP" altLang="en-US" dirty="0"/>
              <a:t>さがけん</a:t>
            </a:r>
            <a:r>
              <a:rPr kumimoji="1" lang="ja-JP" altLang="en-US" dirty="0"/>
              <a:t>　　　　　</a:t>
            </a:r>
            <a:r>
              <a:rPr lang="ja-JP" altLang="en-US" dirty="0"/>
              <a:t>はじ</a:t>
            </a:r>
            <a:r>
              <a:rPr kumimoji="1" lang="ja-JP" altLang="en-US" dirty="0"/>
              <a:t>　　　　　　　わし　　　　つく　　　</a:t>
            </a:r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838199" y="2332459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　</a:t>
            </a:r>
            <a:r>
              <a:rPr lang="ja-JP" altLang="en-US" dirty="0"/>
              <a:t>な</a:t>
            </a:r>
            <a:r>
              <a:rPr lang="ja-JP" altLang="en-US" dirty="0" err="1"/>
              <a:t>おぶ</a:t>
            </a:r>
            <a:r>
              <a:rPr lang="ja-JP" altLang="en-US" dirty="0"/>
              <a:t>らく</a:t>
            </a:r>
            <a:r>
              <a:rPr kumimoji="1" lang="ja-JP" altLang="en-US" dirty="0"/>
              <a:t>　　　　　　</a:t>
            </a:r>
            <a:r>
              <a:rPr lang="ja-JP" altLang="en-US" dirty="0"/>
              <a:t>ひとびと</a:t>
            </a:r>
            <a:r>
              <a:rPr kumimoji="1" lang="ja-JP" altLang="en-US" dirty="0"/>
              <a:t>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9930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00"/>
    </mc:Choice>
    <mc:Fallback xmlns="">
      <p:transition spd="slow" advClick="0" advTm="180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7】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梅野神社は毎年</a:t>
            </a:r>
            <a:r>
              <a:rPr lang="ja-JP" altLang="en-US" u="sng" dirty="0"/>
              <a:t>１１月</a:t>
            </a:r>
            <a:r>
              <a:rPr lang="ja-JP" altLang="en-US" dirty="0"/>
              <a:t>にお祭りがある。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838200" y="1761383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</a:t>
            </a:r>
            <a:r>
              <a:rPr lang="ja-JP" altLang="en-US" dirty="0"/>
              <a:t>うめのじんじゃ</a:t>
            </a:r>
            <a:r>
              <a:rPr kumimoji="1" lang="ja-JP" altLang="en-US" dirty="0"/>
              <a:t>　　　　　</a:t>
            </a:r>
            <a:r>
              <a:rPr lang="ja-JP" altLang="en-US" dirty="0"/>
              <a:t>まいとし</a:t>
            </a:r>
            <a:r>
              <a:rPr kumimoji="1" lang="ja-JP" altLang="en-US" dirty="0"/>
              <a:t>　　　　　が</a:t>
            </a:r>
            <a:r>
              <a:rPr kumimoji="1" lang="ja-JP" altLang="en-US" dirty="0" err="1"/>
              <a:t>つ</a:t>
            </a:r>
            <a:r>
              <a:rPr kumimoji="1" lang="ja-JP" altLang="en-US" dirty="0"/>
              <a:t>　　　　　</a:t>
            </a:r>
            <a:r>
              <a:rPr lang="ja-JP" altLang="en-US" dirty="0"/>
              <a:t>まつり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585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73537E77-3B85-43A3-8F1E-1F585A9F61A0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199" y="548028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408377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179E42E8-FF88-4604-A999-0EB8432D62CA}"/>
              </a:ext>
            </a:extLst>
          </p:cNvPr>
          <p:cNvSpPr/>
          <p:nvPr/>
        </p:nvSpPr>
        <p:spPr>
          <a:xfrm>
            <a:off x="820510" y="5152459"/>
            <a:ext cx="4637315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</a:t>
            </a:r>
            <a:r>
              <a:rPr kumimoji="1"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月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0FD095C5-0A07-4C51-9168-38A7051A6711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9714" y="677862"/>
            <a:ext cx="1153546" cy="1153546"/>
          </a:xfrm>
        </p:spPr>
      </p:pic>
    </p:spTree>
    <p:extLst>
      <p:ext uri="{BB962C8B-B14F-4D97-AF65-F5344CB8AC3E}">
        <p14:creationId xmlns:p14="http://schemas.microsoft.com/office/powerpoint/2010/main" val="23868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8】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柚ノ木川、名尾川は</a:t>
            </a:r>
            <a:r>
              <a:rPr lang="ja-JP" altLang="en-US" u="sng" dirty="0"/>
              <a:t>筑後川</a:t>
            </a:r>
            <a:r>
              <a:rPr lang="ja-JP" altLang="en-US" dirty="0"/>
              <a:t>の支流である。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334986" y="3800986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1045028" y="1810370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</a:t>
            </a:r>
            <a:r>
              <a:rPr lang="ja-JP" altLang="en-US" dirty="0"/>
              <a:t>ゆのきがわ</a:t>
            </a:r>
            <a:r>
              <a:rPr kumimoji="1" lang="ja-JP" altLang="en-US" dirty="0"/>
              <a:t>　　　　　　　</a:t>
            </a:r>
            <a:r>
              <a:rPr lang="ja-JP" altLang="en-US" dirty="0"/>
              <a:t>なおがわ</a:t>
            </a:r>
            <a:r>
              <a:rPr kumimoji="1" lang="ja-JP" altLang="en-US" dirty="0"/>
              <a:t>　　　　　ちくごかわ　　　　</a:t>
            </a:r>
            <a:r>
              <a:rPr lang="ja-JP" altLang="en-US" dirty="0"/>
              <a:t>しりゅう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305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10" name="ブー">
            <a:hlinkClick r:id="" action="ppaction://media"/>
            <a:extLst>
              <a:ext uri="{FF2B5EF4-FFF2-40B4-BE49-F238E27FC236}">
                <a16:creationId xmlns:a16="http://schemas.microsoft.com/office/drawing/2014/main" id="{CDCBB3F9-1545-4BBA-9E20-42C351FA70A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24510" y="690806"/>
            <a:ext cx="1328415" cy="1328415"/>
          </a:xfrm>
        </p:spPr>
      </p:pic>
    </p:spTree>
    <p:extLst>
      <p:ext uri="{BB962C8B-B14F-4D97-AF65-F5344CB8AC3E}">
        <p14:creationId xmlns:p14="http://schemas.microsoft.com/office/powerpoint/2010/main" val="418071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3A4ED94-475F-44BA-A438-95152DA9852A}"/>
              </a:ext>
            </a:extLst>
          </p:cNvPr>
          <p:cNvSpPr/>
          <p:nvPr/>
        </p:nvSpPr>
        <p:spPr>
          <a:xfrm>
            <a:off x="820510" y="5152459"/>
            <a:ext cx="4637315" cy="11594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嘉瀬川</a:t>
            </a:r>
            <a:endParaRPr kumimoji="1" lang="ja-JP" altLang="en-US" sz="5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345EB21D-B874-4C2E-BF0E-07D076C7BF0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0819" y="807920"/>
            <a:ext cx="1158081" cy="1155818"/>
          </a:xfrm>
        </p:spPr>
      </p:pic>
    </p:spTree>
    <p:extLst>
      <p:ext uri="{BB962C8B-B14F-4D97-AF65-F5344CB8AC3E}">
        <p14:creationId xmlns:p14="http://schemas.microsoft.com/office/powerpoint/2010/main" val="150243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9】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松梅の道の駅の名前</a:t>
            </a:r>
            <a:r>
              <a:rPr lang="ja-JP" altLang="en-US" u="sng" dirty="0"/>
              <a:t>はしおかぜ館</a:t>
            </a:r>
            <a:r>
              <a:rPr lang="ja-JP" altLang="en-US" dirty="0"/>
              <a:t>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6738256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chemeClr val="accent5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2547259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  <a:endParaRPr kumimoji="1" lang="ja-JP" altLang="en-US" sz="9600" b="1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723897" y="1794041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まつうめ　　　</a:t>
            </a:r>
            <a:r>
              <a:rPr lang="ja-JP" altLang="en-US" dirty="0"/>
              <a:t>みち　　</a:t>
            </a:r>
            <a:r>
              <a:rPr lang="ja-JP" altLang="en-US" dirty="0" err="1"/>
              <a:t>え</a:t>
            </a:r>
            <a:r>
              <a:rPr lang="ja-JP" altLang="en-US" dirty="0"/>
              <a:t>き</a:t>
            </a:r>
            <a:r>
              <a:rPr kumimoji="1" lang="ja-JP" altLang="en-US" dirty="0"/>
              <a:t>　　　　</a:t>
            </a:r>
            <a:r>
              <a:rPr lang="ja-JP" altLang="en-US" dirty="0"/>
              <a:t>なまえ</a:t>
            </a:r>
            <a:r>
              <a:rPr kumimoji="1" lang="ja-JP" altLang="en-US" dirty="0"/>
              <a:t>　　　　　　　　　　　　　　</a:t>
            </a:r>
            <a:r>
              <a:rPr lang="ja-JP" altLang="en-US" dirty="0"/>
              <a:t>かん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254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-36592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32BE2C7F-3C2C-4B69-94C8-97BF7321E7C1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49377" y="689842"/>
            <a:ext cx="1325563" cy="1325563"/>
          </a:xfrm>
        </p:spPr>
      </p:pic>
    </p:spTree>
    <p:extLst>
      <p:ext uri="{BB962C8B-B14F-4D97-AF65-F5344CB8AC3E}">
        <p14:creationId xmlns:p14="http://schemas.microsoft.com/office/powerpoint/2010/main" val="152182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D46067F-4BDF-43BE-97C2-DB24D3846CF3}"/>
              </a:ext>
            </a:extLst>
          </p:cNvPr>
          <p:cNvSpPr/>
          <p:nvPr/>
        </p:nvSpPr>
        <p:spPr>
          <a:xfrm>
            <a:off x="506186" y="5372100"/>
            <a:ext cx="3820885" cy="1120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そよかぜ館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ECCD40BF-AD35-4A14-8E51-6D06957DEBF0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24845" y="824706"/>
            <a:ext cx="1120774" cy="1120774"/>
          </a:xfrm>
        </p:spPr>
      </p:pic>
    </p:spTree>
    <p:extLst>
      <p:ext uri="{BB962C8B-B14F-4D97-AF65-F5344CB8AC3E}">
        <p14:creationId xmlns:p14="http://schemas.microsoft.com/office/powerpoint/2010/main" val="178260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10】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松梅の干し柿は約</a:t>
            </a:r>
            <a:r>
              <a:rPr lang="ja-JP" altLang="en-US" u="sng" dirty="0"/>
              <a:t>１００年</a:t>
            </a:r>
            <a:r>
              <a:rPr lang="ja-JP" altLang="en-US" dirty="0"/>
              <a:t>の歴史がある。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600" b="1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chemeClr val="accent5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2547258" y="3933712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  <a:endParaRPr kumimoji="1" lang="ja-JP" altLang="en-US" sz="9600" b="1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691239" y="1777712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まつうめ　　　　</a:t>
            </a:r>
            <a:r>
              <a:rPr lang="ja-JP" altLang="en-US" dirty="0"/>
              <a:t>ほ</a:t>
            </a:r>
            <a:r>
              <a:rPr kumimoji="1" lang="ja-JP" altLang="en-US" dirty="0"/>
              <a:t>　　　かき　　　やく　　　　　　　　</a:t>
            </a:r>
            <a:r>
              <a:rPr lang="ja-JP" altLang="en-US" dirty="0"/>
              <a:t>ねん　　　れきし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193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D0A444A8-BEB3-41C7-814F-F129C1D96DDD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5094" y="642104"/>
            <a:ext cx="1329531" cy="1329531"/>
          </a:xfrm>
        </p:spPr>
      </p:pic>
    </p:spTree>
    <p:extLst>
      <p:ext uri="{BB962C8B-B14F-4D97-AF65-F5344CB8AC3E}">
        <p14:creationId xmlns:p14="http://schemas.microsoft.com/office/powerpoint/2010/main" val="189334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00"/>
    </mc:Choice>
    <mc:Fallback xmlns="">
      <p:transition spd="slow" advClick="0" advTm="180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29BCF3CE-2756-468E-BC4F-0DB59C04F608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31761" y="621505"/>
            <a:ext cx="1325563" cy="1325563"/>
          </a:xfrm>
        </p:spPr>
      </p:pic>
    </p:spTree>
    <p:extLst>
      <p:ext uri="{BB962C8B-B14F-4D97-AF65-F5344CB8AC3E}">
        <p14:creationId xmlns:p14="http://schemas.microsoft.com/office/powerpoint/2010/main" val="87785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A98022F-6D54-4750-B225-06B57505B058}"/>
              </a:ext>
            </a:extLst>
          </p:cNvPr>
          <p:cNvSpPr/>
          <p:nvPr/>
        </p:nvSpPr>
        <p:spPr>
          <a:xfrm>
            <a:off x="277586" y="5290457"/>
            <a:ext cx="3984171" cy="1322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３００年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36C85D06-0526-4F30-9CCB-F24F2C85DCA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199" y="824705"/>
            <a:ext cx="1286897" cy="1286897"/>
          </a:xfrm>
        </p:spPr>
      </p:pic>
    </p:spTree>
    <p:extLst>
      <p:ext uri="{BB962C8B-B14F-4D97-AF65-F5344CB8AC3E}">
        <p14:creationId xmlns:p14="http://schemas.microsoft.com/office/powerpoint/2010/main" val="172528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A3D27F-02BA-4E76-9472-12D96100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471" y="997857"/>
            <a:ext cx="10515600" cy="4521200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これで練習問題は終わりです。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　　　キーを押して終了してください。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おつかれさまでした。</a:t>
            </a:r>
            <a:endParaRPr kumimoji="1" lang="ja-JP" altLang="en-US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F6257E01-3717-4939-BD88-B8BDE4A096A3}"/>
              </a:ext>
            </a:extLst>
          </p:cNvPr>
          <p:cNvSpPr/>
          <p:nvPr/>
        </p:nvSpPr>
        <p:spPr>
          <a:xfrm>
            <a:off x="1216478" y="2735037"/>
            <a:ext cx="1624693" cy="930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/>
              <a:t>Esc</a:t>
            </a:r>
            <a:endParaRPr kumimoji="1" lang="ja-JP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232115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7" name="ピンポン">
            <a:hlinkClick r:id="" action="ppaction://media"/>
            <a:extLst>
              <a:ext uri="{FF2B5EF4-FFF2-40B4-BE49-F238E27FC236}">
                <a16:creationId xmlns:a16="http://schemas.microsoft.com/office/drawing/2014/main" id="{7CB995F5-A653-4492-9375-BA2E5A9C52EE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7079" y="858270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80124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2】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名尾和紙の原料は</a:t>
            </a:r>
            <a:r>
              <a:rPr lang="ja-JP" altLang="en-US" u="sng" dirty="0"/>
              <a:t>楠の木</a:t>
            </a:r>
            <a:r>
              <a:rPr lang="ja-JP" altLang="en-US" dirty="0"/>
              <a:t>である。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6738257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600" b="1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chemeClr val="accent5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2182585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  <a:endParaRPr kumimoji="1" lang="ja-JP" altLang="en-US" sz="9600" b="1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996043" y="1712395"/>
            <a:ext cx="10357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　</a:t>
            </a:r>
            <a:r>
              <a:rPr lang="ja-JP" altLang="en-US" dirty="0"/>
              <a:t>なおわし</a:t>
            </a:r>
            <a:r>
              <a:rPr kumimoji="1" lang="ja-JP" altLang="en-US" dirty="0"/>
              <a:t>　　　　　　</a:t>
            </a:r>
            <a:r>
              <a:rPr lang="ja-JP" altLang="en-US" dirty="0"/>
              <a:t>げんりょう</a:t>
            </a:r>
            <a:r>
              <a:rPr kumimoji="1" lang="ja-JP" altLang="en-US" dirty="0"/>
              <a:t>　　くす　　　き　　　</a:t>
            </a:r>
          </a:p>
        </p:txBody>
      </p:sp>
    </p:spTree>
    <p:extLst>
      <p:ext uri="{BB962C8B-B14F-4D97-AF65-F5344CB8AC3E}">
        <p14:creationId xmlns:p14="http://schemas.microsoft.com/office/powerpoint/2010/main" val="79698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00"/>
    </mc:Choice>
    <mc:Fallback xmlns="">
      <p:transition spd="slow" advClick="0" advTm="180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-2722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C2DC19EA-22ED-4112-8041-CB9D7E60C196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52463" y="481806"/>
            <a:ext cx="1325562" cy="1325562"/>
          </a:xfrm>
        </p:spPr>
      </p:pic>
    </p:spTree>
    <p:extLst>
      <p:ext uri="{BB962C8B-B14F-4D97-AF65-F5344CB8AC3E}">
        <p14:creationId xmlns:p14="http://schemas.microsoft.com/office/powerpoint/2010/main" val="208137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E3C79-0746-4E19-B627-7C2D2ECCF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58D77-44A4-403E-A9CC-C3A8298DDD1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円: 塗りつぶしなし 4">
            <a:extLst>
              <a:ext uri="{FF2B5EF4-FFF2-40B4-BE49-F238E27FC236}">
                <a16:creationId xmlns:a16="http://schemas.microsoft.com/office/drawing/2014/main" id="{B897C741-05D8-456A-B3E9-E6634D319492}"/>
              </a:ext>
            </a:extLst>
          </p:cNvPr>
          <p:cNvSpPr/>
          <p:nvPr/>
        </p:nvSpPr>
        <p:spPr>
          <a:xfrm>
            <a:off x="3977367" y="2277948"/>
            <a:ext cx="4237264" cy="4237264"/>
          </a:xfrm>
          <a:prstGeom prst="donut">
            <a:avLst>
              <a:gd name="adj" fmla="val 16250"/>
            </a:avLst>
          </a:prstGeom>
          <a:solidFill>
            <a:srgbClr val="FF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2D3F87-39B8-42EC-A977-57B73FEE1CF3}"/>
              </a:ext>
            </a:extLst>
          </p:cNvPr>
          <p:cNvSpPr txBox="1"/>
          <p:nvPr/>
        </p:nvSpPr>
        <p:spPr>
          <a:xfrm>
            <a:off x="2361519" y="245430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せいかい</a:t>
            </a:r>
            <a:endParaRPr kumimoji="1" lang="ja-JP" altLang="en-US" sz="13800" dirty="0">
              <a:solidFill>
                <a:schemeClr val="accent2">
                  <a:lumMod val="60000"/>
                  <a:lumOff val="4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FA13438-1638-4808-ABD8-9673A9CB21CF}"/>
              </a:ext>
            </a:extLst>
          </p:cNvPr>
          <p:cNvSpPr/>
          <p:nvPr/>
        </p:nvSpPr>
        <p:spPr>
          <a:xfrm>
            <a:off x="440871" y="5306786"/>
            <a:ext cx="3657600" cy="1005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梶の木</a:t>
            </a:r>
          </a:p>
        </p:txBody>
      </p:sp>
      <p:pic>
        <p:nvPicPr>
          <p:cNvPr id="8" name="ピンポン">
            <a:hlinkClick r:id="" action="ppaction://media"/>
            <a:extLst>
              <a:ext uri="{FF2B5EF4-FFF2-40B4-BE49-F238E27FC236}">
                <a16:creationId xmlns:a16="http://schemas.microsoft.com/office/drawing/2014/main" id="{939D935F-105B-4680-BFEE-05DB6E4C481F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97303" y="850868"/>
            <a:ext cx="1005114" cy="1005114"/>
          </a:xfrm>
        </p:spPr>
      </p:pic>
    </p:spTree>
    <p:extLst>
      <p:ext uri="{BB962C8B-B14F-4D97-AF65-F5344CB8AC3E}">
        <p14:creationId xmlns:p14="http://schemas.microsoft.com/office/powerpoint/2010/main" val="266809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A330E-FA32-4599-9A2A-53AAA8654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問題</a:t>
            </a:r>
            <a:r>
              <a:rPr kumimoji="1" lang="en-US" altLang="ja-JP" dirty="0"/>
              <a:t>3】</a:t>
            </a:r>
            <a:br>
              <a:rPr kumimoji="1" lang="en-US" altLang="ja-JP" dirty="0"/>
            </a:br>
            <a:br>
              <a:rPr kumimoji="1" lang="en-US" altLang="ja-JP" dirty="0"/>
            </a:br>
            <a:r>
              <a:rPr lang="ja-JP" altLang="en-US" dirty="0"/>
              <a:t>昭和３９年、東京オリンピックの聖火ラン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ナーとして松梅中</a:t>
            </a:r>
            <a:r>
              <a:rPr lang="ja-JP" altLang="en-US" u="sng" dirty="0"/>
              <a:t>卓球部員６名</a:t>
            </a:r>
            <a:r>
              <a:rPr lang="ja-JP" altLang="en-US" dirty="0"/>
              <a:t>が走った。</a:t>
            </a:r>
            <a:endParaRPr kumimoji="1" lang="ja-JP" altLang="en-US" dirty="0"/>
          </a:p>
        </p:txBody>
      </p:sp>
      <p:sp>
        <p:nvSpPr>
          <p:cNvPr id="4" name="四角形: 角度付き 3">
            <a:hlinkClick r:id="rId2" action="ppaction://hlinksldjump"/>
            <a:extLst>
              <a:ext uri="{FF2B5EF4-FFF2-40B4-BE49-F238E27FC236}">
                <a16:creationId xmlns:a16="http://schemas.microsoft.com/office/drawing/2014/main" id="{155796B3-C498-42E9-B2F1-88C3A7E90354}"/>
              </a:ext>
            </a:extLst>
          </p:cNvPr>
          <p:cNvSpPr/>
          <p:nvPr/>
        </p:nvSpPr>
        <p:spPr>
          <a:xfrm>
            <a:off x="2547256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b="1" dirty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○</a:t>
            </a:r>
          </a:p>
        </p:txBody>
      </p:sp>
      <p:sp>
        <p:nvSpPr>
          <p:cNvPr id="5" name="四角形: 角度付き 4">
            <a:hlinkClick r:id="rId3" action="ppaction://hlinksldjump"/>
            <a:extLst>
              <a:ext uri="{FF2B5EF4-FFF2-40B4-BE49-F238E27FC236}">
                <a16:creationId xmlns:a16="http://schemas.microsoft.com/office/drawing/2014/main" id="{328B5817-1DC3-4241-B97F-39AA1F2E402D}"/>
              </a:ext>
            </a:extLst>
          </p:cNvPr>
          <p:cNvSpPr/>
          <p:nvPr/>
        </p:nvSpPr>
        <p:spPr>
          <a:xfrm>
            <a:off x="6738259" y="3899694"/>
            <a:ext cx="2906485" cy="2474686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600" b="1" dirty="0">
                <a:solidFill>
                  <a:schemeClr val="accent5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×</a:t>
            </a:r>
            <a:endParaRPr kumimoji="1" lang="ja-JP" altLang="en-US" sz="9600" b="1" dirty="0">
              <a:solidFill>
                <a:schemeClr val="accent5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538843" y="1203262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</a:t>
            </a:r>
            <a:r>
              <a:rPr lang="ja-JP" altLang="en-US" dirty="0"/>
              <a:t>しょうわ</a:t>
            </a:r>
            <a:r>
              <a:rPr kumimoji="1" lang="ja-JP" altLang="en-US" dirty="0"/>
              <a:t>　　　　　</a:t>
            </a:r>
            <a:r>
              <a:rPr lang="ja-JP" altLang="en-US" dirty="0"/>
              <a:t>ねん</a:t>
            </a:r>
            <a:r>
              <a:rPr kumimoji="1" lang="ja-JP" altLang="en-US" dirty="0"/>
              <a:t>　　とうきょう　　　　　　　　　　　</a:t>
            </a:r>
            <a:r>
              <a:rPr lang="ja-JP" altLang="en-US" dirty="0"/>
              <a:t>　　　　　せいか</a:t>
            </a:r>
            <a:endParaRPr kumimoji="1" lang="ja-JP" altLang="en-US" dirty="0"/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4DBD591C-4E9F-4AEA-AE3A-ADEA141C01AA}"/>
              </a:ext>
            </a:extLst>
          </p:cNvPr>
          <p:cNvSpPr txBox="1"/>
          <p:nvPr/>
        </p:nvSpPr>
        <p:spPr>
          <a:xfrm>
            <a:off x="854529" y="2313605"/>
            <a:ext cx="10101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　　　　　　　</a:t>
            </a:r>
            <a:r>
              <a:rPr lang="ja-JP" altLang="en-US" dirty="0"/>
              <a:t>　　　　まつうめちゅう</a:t>
            </a:r>
            <a:r>
              <a:rPr lang="ja-JP" altLang="en-US" dirty="0" err="1"/>
              <a:t>たっきゅ</a:t>
            </a:r>
            <a:r>
              <a:rPr lang="ja-JP" altLang="en-US" dirty="0"/>
              <a:t>うぶいん</a:t>
            </a:r>
            <a:r>
              <a:rPr kumimoji="1" lang="ja-JP" altLang="en-US" dirty="0"/>
              <a:t>　　　めい　　はし　　</a:t>
            </a:r>
          </a:p>
        </p:txBody>
      </p:sp>
    </p:spTree>
    <p:extLst>
      <p:ext uri="{BB962C8B-B14F-4D97-AF65-F5344CB8AC3E}">
        <p14:creationId xmlns:p14="http://schemas.microsoft.com/office/powerpoint/2010/main" val="242816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90710C-DADD-4E3E-80C6-ABB863069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208BF20-C1BA-4529-B0A7-72D31F7BC69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十字形 4">
            <a:extLst>
              <a:ext uri="{FF2B5EF4-FFF2-40B4-BE49-F238E27FC236}">
                <a16:creationId xmlns:a16="http://schemas.microsoft.com/office/drawing/2014/main" id="{BC465AF4-2C1B-4CDE-AFB5-8B0D029F0FE3}"/>
              </a:ext>
            </a:extLst>
          </p:cNvPr>
          <p:cNvSpPr/>
          <p:nvPr/>
        </p:nvSpPr>
        <p:spPr>
          <a:xfrm rot="2700000">
            <a:off x="3532111" y="1955041"/>
            <a:ext cx="5127777" cy="5127777"/>
          </a:xfrm>
          <a:prstGeom prst="plus">
            <a:avLst>
              <a:gd name="adj" fmla="val 39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BCED18-76C9-4A9A-979F-23E249FF4E3F}"/>
              </a:ext>
            </a:extLst>
          </p:cNvPr>
          <p:cNvSpPr txBox="1"/>
          <p:nvPr/>
        </p:nvSpPr>
        <p:spPr>
          <a:xfrm>
            <a:off x="2361519" y="36592"/>
            <a:ext cx="746896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ざんねん</a:t>
            </a:r>
          </a:p>
        </p:txBody>
      </p:sp>
      <p:sp>
        <p:nvSpPr>
          <p:cNvPr id="7" name="矢印: 右 6">
            <a:hlinkClick r:id="rId4" action="ppaction://hlinksldjump"/>
            <a:extLst>
              <a:ext uri="{FF2B5EF4-FFF2-40B4-BE49-F238E27FC236}">
                <a16:creationId xmlns:a16="http://schemas.microsoft.com/office/drawing/2014/main" id="{CF73EF47-AF6C-443D-BB55-5D3297EA7D10}"/>
              </a:ext>
            </a:extLst>
          </p:cNvPr>
          <p:cNvSpPr/>
          <p:nvPr/>
        </p:nvSpPr>
        <p:spPr>
          <a:xfrm>
            <a:off x="9274629" y="4723493"/>
            <a:ext cx="2759528" cy="198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やりなおし</a:t>
            </a:r>
          </a:p>
        </p:txBody>
      </p:sp>
      <p:pic>
        <p:nvPicPr>
          <p:cNvPr id="8" name="ブー">
            <a:hlinkClick r:id="" action="ppaction://media"/>
            <a:extLst>
              <a:ext uri="{FF2B5EF4-FFF2-40B4-BE49-F238E27FC236}">
                <a16:creationId xmlns:a16="http://schemas.microsoft.com/office/drawing/2014/main" id="{3A85E274-429A-4431-A4B6-77449CF50AD9}"/>
              </a:ext>
            </a:extLst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6399" y="644714"/>
            <a:ext cx="1326922" cy="1326922"/>
          </a:xfrm>
        </p:spPr>
      </p:pic>
    </p:spTree>
    <p:extLst>
      <p:ext uri="{BB962C8B-B14F-4D97-AF65-F5344CB8AC3E}">
        <p14:creationId xmlns:p14="http://schemas.microsoft.com/office/powerpoint/2010/main" val="123589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46000"/>
    </mc:Choice>
    <mc:Fallback xmlns="">
      <p:transition spd="slow" advClick="0" advTm="184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132</Words>
  <Application>Microsoft Office PowerPoint</Application>
  <PresentationFormat>ワイド画面</PresentationFormat>
  <Paragraphs>84</Paragraphs>
  <Slides>32</Slides>
  <Notes>0</Notes>
  <HiddenSlides>0</HiddenSlides>
  <MMClips>20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8" baseType="lpstr">
      <vt:lpstr>HGS創英角ﾎﾟｯﾌﾟ体</vt:lpstr>
      <vt:lpstr>HG創英角ﾎﾟｯﾌﾟ体</vt:lpstr>
      <vt:lpstr>游ゴシック</vt:lpstr>
      <vt:lpstr>游ゴシック Light</vt:lpstr>
      <vt:lpstr>Arial</vt:lpstr>
      <vt:lpstr>Office テーマ</vt:lpstr>
      <vt:lpstr>松梅検定練習問題②</vt:lpstr>
      <vt:lpstr>【問題１】  佐賀県で初めて和紙を作ったのは  名尾部落の人々である。</vt:lpstr>
      <vt:lpstr>PowerPoint プレゼンテーション</vt:lpstr>
      <vt:lpstr>PowerPoint プレゼンテーション</vt:lpstr>
      <vt:lpstr>【問題2】  名尾和紙の原料は楠の木である。</vt:lpstr>
      <vt:lpstr>PowerPoint プレゼンテーション</vt:lpstr>
      <vt:lpstr>PowerPoint プレゼンテーション</vt:lpstr>
      <vt:lpstr>【問題3】  昭和３９年、東京オリンピックの聖火ラン  ナーとして松梅中卓球部員６名が走った。</vt:lpstr>
      <vt:lpstr>PowerPoint プレゼンテーション</vt:lpstr>
      <vt:lpstr>PowerPoint プレゼンテーション</vt:lpstr>
      <vt:lpstr>【問題4】  松梅中学校は秋の行事として  「柿むき奉仕」を行っていた。</vt:lpstr>
      <vt:lpstr>PowerPoint プレゼンテーション</vt:lpstr>
      <vt:lpstr>PowerPoint プレゼンテーション</vt:lpstr>
      <vt:lpstr>【問題5】  松梅小学校は昭和34年にできた。</vt:lpstr>
      <vt:lpstr>PowerPoint プレゼンテーション</vt:lpstr>
      <vt:lpstr>PowerPoint プレゼンテーション</vt:lpstr>
      <vt:lpstr>【問題6】  松梅小学校校歌１番の出だしは  「朝日は昇る・・・・」である。</vt:lpstr>
      <vt:lpstr>PowerPoint プレゼンテーション</vt:lpstr>
      <vt:lpstr>PowerPoint プレゼンテーション</vt:lpstr>
      <vt:lpstr>【問題7】  梅野神社は毎年１１月にお祭りがある。</vt:lpstr>
      <vt:lpstr>PowerPoint プレゼンテーション</vt:lpstr>
      <vt:lpstr>PowerPoint プレゼンテーション</vt:lpstr>
      <vt:lpstr>【問題8】  柚ノ木川、名尾川は筑後川の支流である。</vt:lpstr>
      <vt:lpstr>PowerPoint プレゼンテーション</vt:lpstr>
      <vt:lpstr>PowerPoint プレゼンテーション</vt:lpstr>
      <vt:lpstr>【問題9】  松梅の道の駅の名前はしおかぜ館である。</vt:lpstr>
      <vt:lpstr>PowerPoint プレゼンテーション</vt:lpstr>
      <vt:lpstr>PowerPoint プレゼンテーション</vt:lpstr>
      <vt:lpstr>【問題10】  松梅の干し柿は約１００年の歴史がある。</vt:lpstr>
      <vt:lpstr>PowerPoint プレゼンテーション</vt:lpstr>
      <vt:lpstr>PowerPoint プレゼンテーション</vt:lpstr>
      <vt:lpstr>これで練習問題は終わりです。  　　　キーを押して終了してください。  おつかれさまでした。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松梅検定練習問題</dc:title>
  <dc:creator>ICT-SAGA07</dc:creator>
  <cp:lastModifiedBy>ICT-SAGA07</cp:lastModifiedBy>
  <cp:revision>32</cp:revision>
  <dcterms:created xsi:type="dcterms:W3CDTF">2020-02-03T23:56:24Z</dcterms:created>
  <dcterms:modified xsi:type="dcterms:W3CDTF">2020-03-23T00:33:40Z</dcterms:modified>
</cp:coreProperties>
</file>