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87" r:id="rId7"/>
    <p:sldId id="261" r:id="rId8"/>
    <p:sldId id="263" r:id="rId9"/>
    <p:sldId id="288" r:id="rId10"/>
    <p:sldId id="264" r:id="rId11"/>
    <p:sldId id="266" r:id="rId12"/>
    <p:sldId id="290" r:id="rId13"/>
    <p:sldId id="267" r:id="rId14"/>
    <p:sldId id="269" r:id="rId15"/>
    <p:sldId id="289" r:id="rId16"/>
    <p:sldId id="270" r:id="rId17"/>
    <p:sldId id="273" r:id="rId18"/>
    <p:sldId id="291" r:id="rId19"/>
    <p:sldId id="274" r:id="rId20"/>
    <p:sldId id="276" r:id="rId21"/>
    <p:sldId id="292" r:id="rId22"/>
    <p:sldId id="277" r:id="rId23"/>
    <p:sldId id="279" r:id="rId24"/>
    <p:sldId id="293" r:id="rId25"/>
    <p:sldId id="280" r:id="rId26"/>
    <p:sldId id="282" r:id="rId27"/>
    <p:sldId id="294" r:id="rId28"/>
    <p:sldId id="283" r:id="rId29"/>
    <p:sldId id="285" r:id="rId30"/>
    <p:sldId id="295" r:id="rId31"/>
    <p:sldId id="286" r:id="rId32"/>
    <p:sldId id="296" r:id="rId3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1D290-B456-48B7-B76C-506169DDB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F783AC-C41C-4302-A9B9-62FDE8FB9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744B6A-413E-4EE8-98DE-E5670A717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D48CCE-BDEB-44B3-A97D-B2D5EFD7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FE12EA-B018-4519-825B-17C310A5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62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6280B-DA5A-4C09-AC82-A4E9C2643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C295A0-3B30-486E-8480-33EE63AD8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2EF4C2-C912-4E75-8530-68FBEC6D0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A67F98-45F8-46D9-8326-7B3542B9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0E93C9-388A-44C2-9F75-435449035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9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7B51D3-F6FC-4B3F-8D67-4FF4905C4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117258-70F9-4A1B-8055-70162AFE7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C6B66-DFB8-4057-A91B-062C1D149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2848DA-0D9D-42FF-AC5F-D077DAE0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E3DF4A-9E40-4F1E-A22F-C23A917D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9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3C068-4055-4B36-A2AF-9E5DAC23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A7CA6F-2795-44A6-823C-84F5344AE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84CA7-D986-424C-B35A-820FD313E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E595D-9439-437D-A004-06EADCED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9F3CE0-08FB-4319-A93D-14A8E9ECD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77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2D31C-957C-4401-80F8-5F36A2EFF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1F962A-7FF1-45A2-94D9-D2173638C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A6935-D62C-4910-A9BA-379F2D67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584079-729F-4672-8400-D647C576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C9A22D-2CA7-47D4-870B-D1A3C461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38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C8AA0-ED74-4B97-9338-8CB91149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F5EC30-2851-40DA-9071-88A648530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831FFC-000D-4346-8E1B-7601568B1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658286-5F52-4A90-98BA-231BB77C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553419-908A-40C6-9B48-55F068CF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491B35-EDDE-40ED-B9A4-6E79FFB3A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7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1BBDB-394B-411B-B4F9-3AA3CB1B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74DA02-F616-4873-8CA5-7AE2CFB2D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D4854E-F411-4E45-BD1B-6816F0913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D2D394-5B7F-492A-92BE-C3A6363CF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F25DF5-9FF6-424A-9485-7044D3434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0A34A9-2DA5-4BC3-8519-14932042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28D08C-AB68-4FA9-AECA-3E469744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942C86-1851-4DB7-B1F3-056A4368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0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A80C4-0AB3-40CE-A65A-DDE164C47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F049F8-1E84-41FF-9086-879C7779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DFD7A1-454A-4B9E-ACB0-3EDAE02C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14BC16-A1FA-44D9-8FDE-83D70D9D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1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F204C0-FFCC-48F1-92E3-0985BF84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672F4F-5ACF-4331-8D4D-F99C1A00A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9DC8F-92CC-4806-92F7-FC48017C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00356-AC9C-4B3B-AE37-E578189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19D5C-5E47-4C07-A52C-B8ECD1D65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DE587A-AF58-4EE9-A693-BC2A5CE91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8881A4-BDA9-4938-B6E2-2EBD2C8DB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B336DD-FBC1-4044-A6EE-BAEB98FF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C0231D-63C9-413B-9E3F-0AC837698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24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28AEC-54DD-4596-ABB4-B62B7C0F2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2F5E495-4B55-4279-AEE3-788EB8753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9DD52A-7020-4C44-B2D5-524B28E46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207BFA-C273-48BA-B785-A1092BA0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C4C570-2C8D-456F-A87F-6726D00C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10C21C-ECE5-457A-99AB-9ED01901A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8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D975DA-4789-4ED8-B478-FAE509AC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6C28F-D0FC-42D0-9B68-F42D96E63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3D90CE-507E-4F0C-9861-ABCDDCB7A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7BC6B4-C011-4984-A303-F60B26995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7E65AA-8605-4714-A6E4-8CF2A47D8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2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F1F401-1FBE-46DB-86EB-DBB3BEAE5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松梅検定練習問題①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A07405-F898-48F7-9324-033C884C1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(3~4</a:t>
            </a:r>
            <a:r>
              <a:rPr kumimoji="1" lang="ja-JP" altLang="en-US" dirty="0"/>
              <a:t>級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3524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265EC03-928B-4A60-B145-250156F3538F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柿むき大会</a:t>
            </a:r>
            <a:endParaRPr kumimoji="1" lang="ja-JP" altLang="en-US" sz="5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CD46035F-535A-447C-95D2-0C2454E03D3C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82842" y="864336"/>
            <a:ext cx="1278677" cy="1278677"/>
          </a:xfrm>
        </p:spPr>
      </p:pic>
    </p:spTree>
    <p:extLst>
      <p:ext uri="{BB962C8B-B14F-4D97-AF65-F5344CB8AC3E}">
        <p14:creationId xmlns:p14="http://schemas.microsoft.com/office/powerpoint/2010/main" val="211587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4】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松梅の名前の由来は</a:t>
            </a:r>
            <a:r>
              <a:rPr lang="ja-JP" altLang="en-US" u="sng" dirty="0"/>
              <a:t>松瀬村と梅野村</a:t>
            </a:r>
            <a:r>
              <a:rPr lang="ja-JP" altLang="en-US" dirty="0"/>
              <a:t>が</a:t>
            </a:r>
            <a:br>
              <a:rPr lang="en-US" altLang="ja-JP" dirty="0"/>
            </a:br>
            <a:br>
              <a:rPr lang="en-US" altLang="ja-JP" sz="2000" dirty="0"/>
            </a:br>
            <a:br>
              <a:rPr lang="en-US" altLang="ja-JP" sz="2000" dirty="0"/>
            </a:br>
            <a:r>
              <a:rPr lang="ja-JP" altLang="en-US" dirty="0"/>
              <a:t>合併したためである。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306C5C-CE62-44EB-9642-45A3773F8BCE}"/>
              </a:ext>
            </a:extLst>
          </p:cNvPr>
          <p:cNvSpPr txBox="1"/>
          <p:nvPr/>
        </p:nvSpPr>
        <p:spPr>
          <a:xfrm>
            <a:off x="707572" y="1189883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kumimoji="1" lang="ja-JP" altLang="en-US" dirty="0"/>
              <a:t>まつうめ　　　　</a:t>
            </a:r>
            <a:r>
              <a:rPr lang="ja-JP" altLang="en-US" dirty="0"/>
              <a:t>なまえ</a:t>
            </a:r>
            <a:r>
              <a:rPr kumimoji="1" lang="ja-JP" altLang="en-US" dirty="0"/>
              <a:t>　　　　　ゆらい　　　　まつせむら　　　　</a:t>
            </a:r>
            <a:r>
              <a:rPr lang="ja-JP" altLang="en-US" dirty="0"/>
              <a:t>うめのむら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E61C2D-F930-4504-8F16-CFE1F754424E}"/>
              </a:ext>
            </a:extLst>
          </p:cNvPr>
          <p:cNvSpPr txBox="1"/>
          <p:nvPr/>
        </p:nvSpPr>
        <p:spPr>
          <a:xfrm>
            <a:off x="707572" y="2383973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がっぺい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593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E2D1C736-904F-41E2-898B-AD955DC277A0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9528" y="505127"/>
            <a:ext cx="1353398" cy="1353398"/>
          </a:xfrm>
        </p:spPr>
      </p:pic>
    </p:spTree>
    <p:extLst>
      <p:ext uri="{BB962C8B-B14F-4D97-AF65-F5344CB8AC3E}">
        <p14:creationId xmlns:p14="http://schemas.microsoft.com/office/powerpoint/2010/main" val="362974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DA2426A0-365C-4D78-BD08-AA4E1FA34115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45243" y="848292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285377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5】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松梅地区を流れる河川は柚ノ木川、</a:t>
            </a:r>
            <a:br>
              <a:rPr lang="en-US" altLang="ja-JP" dirty="0"/>
            </a:br>
            <a:br>
              <a:rPr lang="en-US" altLang="ja-JP" sz="4000" dirty="0"/>
            </a:br>
            <a:r>
              <a:rPr lang="ja-JP" altLang="en-US" u="sng" dirty="0"/>
              <a:t>田村川</a:t>
            </a:r>
            <a:r>
              <a:rPr lang="ja-JP" altLang="en-US" dirty="0"/>
              <a:t>、名尾川、嘉瀬川である。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719584-41F7-4AB8-ABC8-58979FE7AAE1}"/>
              </a:ext>
            </a:extLst>
          </p:cNvPr>
          <p:cNvSpPr txBox="1"/>
          <p:nvPr/>
        </p:nvSpPr>
        <p:spPr>
          <a:xfrm>
            <a:off x="838200" y="1238867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まつうめちく　　　　</a:t>
            </a:r>
            <a:r>
              <a:rPr kumimoji="1" lang="ja-JP" altLang="en-US" dirty="0" err="1"/>
              <a:t>な</a:t>
            </a:r>
            <a:r>
              <a:rPr kumimoji="1" lang="ja-JP" altLang="en-US" dirty="0"/>
              <a:t>が　　　　　　　かせん　　　　　</a:t>
            </a:r>
            <a:r>
              <a:rPr lang="ja-JP" altLang="en-US" dirty="0"/>
              <a:t>ゆのぎがわ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7890CF-899D-4013-A421-00E0D5796CF0}"/>
              </a:ext>
            </a:extLst>
          </p:cNvPr>
          <p:cNvSpPr txBox="1"/>
          <p:nvPr/>
        </p:nvSpPr>
        <p:spPr>
          <a:xfrm>
            <a:off x="838199" y="2333933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たむらがわ　　　　　　なおがわ　　　　　かせがわ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41881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97B6BE39-4E2E-4BE6-B03B-E7D3E26C05C9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7078" y="646072"/>
            <a:ext cx="1325563" cy="1325563"/>
          </a:xfrm>
        </p:spPr>
      </p:pic>
    </p:spTree>
    <p:extLst>
      <p:ext uri="{BB962C8B-B14F-4D97-AF65-F5344CB8AC3E}">
        <p14:creationId xmlns:p14="http://schemas.microsoft.com/office/powerpoint/2010/main" val="26387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154596A-4A77-40C7-BDA6-204D4E6F79F7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田中川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D45C650C-C211-48DE-8DC1-032E9BBAABF2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83102" y="782977"/>
            <a:ext cx="1433515" cy="1433515"/>
          </a:xfrm>
        </p:spPr>
      </p:pic>
    </p:spTree>
    <p:extLst>
      <p:ext uri="{BB962C8B-B14F-4D97-AF65-F5344CB8AC3E}">
        <p14:creationId xmlns:p14="http://schemas.microsoft.com/office/powerpoint/2010/main" val="199070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6】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松梅地区に生息するホタルは平家ボタル、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ja-JP" altLang="en-US" dirty="0"/>
              <a:t>源氏ボタル、</a:t>
            </a:r>
            <a:r>
              <a:rPr lang="ja-JP" altLang="en-US" u="sng" dirty="0"/>
              <a:t>殿ボタル</a:t>
            </a:r>
            <a:r>
              <a:rPr lang="ja-JP" altLang="en-US" dirty="0"/>
              <a:t>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3180D0-A4C3-4474-A144-4A6281A46F9C}"/>
              </a:ext>
            </a:extLst>
          </p:cNvPr>
          <p:cNvSpPr txBox="1"/>
          <p:nvPr/>
        </p:nvSpPr>
        <p:spPr>
          <a:xfrm>
            <a:off x="723900" y="1206210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まつうめちく　　　　　せいそく　　　　　　　　　　　　　　　　へいけ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FA944E2-E7BE-4EA6-A00D-2E9A9253D9A0}"/>
              </a:ext>
            </a:extLst>
          </p:cNvPr>
          <p:cNvSpPr txBox="1"/>
          <p:nvPr/>
        </p:nvSpPr>
        <p:spPr>
          <a:xfrm>
            <a:off x="723899" y="2317605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げんじ　　　　　　　　　　　</a:t>
            </a:r>
            <a:r>
              <a:rPr lang="ja-JP" altLang="en-US" dirty="0"/>
              <a:t>との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524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1DF6CD97-104F-4DE4-9C1B-2950707BE5C2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41047" y="654010"/>
            <a:ext cx="1317626" cy="1317626"/>
          </a:xfrm>
        </p:spPr>
      </p:pic>
    </p:spTree>
    <p:extLst>
      <p:ext uri="{BB962C8B-B14F-4D97-AF65-F5344CB8AC3E}">
        <p14:creationId xmlns:p14="http://schemas.microsoft.com/office/powerpoint/2010/main" val="312735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A609EC8-7935-4944-820E-67CCA694BAAF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姫ボタル</a:t>
            </a:r>
          </a:p>
        </p:txBody>
      </p:sp>
      <p:pic>
        <p:nvPicPr>
          <p:cNvPr id="9" name="ピンポン">
            <a:hlinkClick r:id="" action="ppaction://media"/>
            <a:extLst>
              <a:ext uri="{FF2B5EF4-FFF2-40B4-BE49-F238E27FC236}">
                <a16:creationId xmlns:a16="http://schemas.microsoft.com/office/drawing/2014/main" id="{EBDC1258-C063-4F4F-AFDF-FBE387FCCA66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7078" y="824560"/>
            <a:ext cx="1325563" cy="1325563"/>
          </a:xfrm>
        </p:spPr>
      </p:pic>
    </p:spTree>
    <p:extLst>
      <p:ext uri="{BB962C8B-B14F-4D97-AF65-F5344CB8AC3E}">
        <p14:creationId xmlns:p14="http://schemas.microsoft.com/office/powerpoint/2010/main" val="299559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問題１</a:t>
            </a:r>
            <a:r>
              <a:rPr kumimoji="1" lang="en-US" altLang="ja-JP" dirty="0"/>
              <a:t>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dirty="0"/>
              <a:t>　　</a:t>
            </a:r>
            <a:r>
              <a:rPr lang="ja-JP" altLang="en-US" dirty="0"/>
              <a:t>通天寺には</a:t>
            </a:r>
            <a:r>
              <a:rPr lang="ja-JP" altLang="en-US" u="sng" dirty="0"/>
              <a:t>湛然和尚</a:t>
            </a:r>
            <a:r>
              <a:rPr lang="ja-JP" altLang="en-US" dirty="0"/>
              <a:t>の木像がある。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C81A4D-0285-4D2C-85DC-2F81D37CB46F}"/>
              </a:ext>
            </a:extLst>
          </p:cNvPr>
          <p:cNvSpPr txBox="1"/>
          <p:nvPr/>
        </p:nvSpPr>
        <p:spPr>
          <a:xfrm>
            <a:off x="2008414" y="1701119"/>
            <a:ext cx="8752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つうてんじ　　　　　　たんねん　おしょう　　　　もくぞう</a:t>
            </a:r>
          </a:p>
        </p:txBody>
      </p:sp>
    </p:spTree>
    <p:extLst>
      <p:ext uri="{BB962C8B-B14F-4D97-AF65-F5344CB8AC3E}">
        <p14:creationId xmlns:p14="http://schemas.microsoft.com/office/powerpoint/2010/main" val="29930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00"/>
    </mc:Choice>
    <mc:Fallback xmlns="">
      <p:transition spd="slow" advClick="0" advTm="180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1029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7】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u="sng" dirty="0"/>
              <a:t>名尾</a:t>
            </a:r>
            <a:r>
              <a:rPr lang="ja-JP" altLang="en-US" dirty="0"/>
              <a:t>にある眼鏡橋はアーチ式の石橋である。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DDB1EE-1EFC-4D2E-940F-F6AD24AB7FED}"/>
              </a:ext>
            </a:extLst>
          </p:cNvPr>
          <p:cNvSpPr txBox="1"/>
          <p:nvPr/>
        </p:nvSpPr>
        <p:spPr>
          <a:xfrm>
            <a:off x="783770" y="1712396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なお　　　　　　　　　　めがね</a:t>
            </a:r>
            <a:r>
              <a:rPr kumimoji="1" lang="ja-JP" altLang="en-US" dirty="0" err="1"/>
              <a:t>ばし</a:t>
            </a:r>
            <a:r>
              <a:rPr kumimoji="1" lang="ja-JP" altLang="en-US" dirty="0"/>
              <a:t>　　　　　　　　　　　しき　　　</a:t>
            </a:r>
            <a:r>
              <a:rPr lang="ja-JP" altLang="en-US" dirty="0"/>
              <a:t>いしばし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58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545DCC70-AF90-49E5-87DA-FBD98FC54816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7079" y="646074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408377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79E42E8-FF88-4604-A999-0EB8432D62CA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三反田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EEE92DC0-B254-4641-9476-2DFB79545EA9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0139" y="896372"/>
            <a:ext cx="1159441" cy="1159441"/>
          </a:xfrm>
        </p:spPr>
      </p:pic>
    </p:spTree>
    <p:extLst>
      <p:ext uri="{BB962C8B-B14F-4D97-AF65-F5344CB8AC3E}">
        <p14:creationId xmlns:p14="http://schemas.microsoft.com/office/powerpoint/2010/main" val="23868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8】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巨石パーク内に点在する巨石は</a:t>
            </a:r>
            <a:r>
              <a:rPr lang="ja-JP" altLang="en-US" u="sng" dirty="0"/>
              <a:t>１７０基</a:t>
            </a:r>
            <a:br>
              <a:rPr lang="en-US" altLang="ja-JP" sz="4000" u="sng" dirty="0"/>
            </a:br>
            <a:br>
              <a:rPr lang="en-US" altLang="ja-JP" sz="4000" u="sng" dirty="0"/>
            </a:br>
            <a:r>
              <a:rPr lang="ja-JP" altLang="en-US" dirty="0"/>
              <a:t>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D1C2C6-A492-4B61-B985-AE80EE726F1D}"/>
              </a:ext>
            </a:extLst>
          </p:cNvPr>
          <p:cNvSpPr txBox="1"/>
          <p:nvPr/>
        </p:nvSpPr>
        <p:spPr>
          <a:xfrm>
            <a:off x="658586" y="1255196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dirty="0" err="1"/>
              <a:t>きょせ</a:t>
            </a:r>
            <a:r>
              <a:rPr kumimoji="1" lang="ja-JP" altLang="en-US" dirty="0"/>
              <a:t>き　　　　　　　　ない　　　てんざい　　　　　　きょせき　　　　　　　　　　　き</a:t>
            </a:r>
          </a:p>
        </p:txBody>
      </p:sp>
    </p:spTree>
    <p:extLst>
      <p:ext uri="{BB962C8B-B14F-4D97-AF65-F5344CB8AC3E}">
        <p14:creationId xmlns:p14="http://schemas.microsoft.com/office/powerpoint/2010/main" val="45305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271B3E1B-7B31-4099-8EA5-2E44C44892AA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61572" y="574902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418071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3A4ED94-475F-44BA-A438-95152DA9852A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１７基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9885256A-949B-4A4F-A0C7-B3AAD188E666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7079" y="690644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150243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9】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平成３０年４月３０日に現在の</a:t>
            </a:r>
            <a:br>
              <a:rPr lang="en-US" altLang="ja-JP" dirty="0"/>
            </a:br>
            <a:br>
              <a:rPr lang="en-US" altLang="ja-JP" sz="4000" dirty="0"/>
            </a:br>
            <a:r>
              <a:rPr lang="ja-JP" altLang="en-US" u="sng" dirty="0"/>
              <a:t>松梅公民館</a:t>
            </a:r>
            <a:r>
              <a:rPr lang="ja-JP" altLang="en-US" dirty="0"/>
              <a:t>が完成した。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E3821F-3C28-45C1-A0BF-0AED01C15920}"/>
              </a:ext>
            </a:extLst>
          </p:cNvPr>
          <p:cNvSpPr txBox="1"/>
          <p:nvPr/>
        </p:nvSpPr>
        <p:spPr>
          <a:xfrm>
            <a:off x="658586" y="1189882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へいせい　　　　　　ねん　　　が</a:t>
            </a:r>
            <a:r>
              <a:rPr kumimoji="1" lang="ja-JP" altLang="en-US" dirty="0" err="1"/>
              <a:t>つ</a:t>
            </a:r>
            <a:r>
              <a:rPr kumimoji="1" lang="ja-JP" altLang="en-US" dirty="0"/>
              <a:t>　　　　　に</a:t>
            </a:r>
            <a:r>
              <a:rPr kumimoji="1" lang="ja-JP" altLang="en-US" dirty="0" err="1"/>
              <a:t>ち</a:t>
            </a:r>
            <a:r>
              <a:rPr kumimoji="1" lang="ja-JP" altLang="en-US" dirty="0"/>
              <a:t>　　　げんざい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51D158-1284-4122-B6E5-EF099E1099B4}"/>
              </a:ext>
            </a:extLst>
          </p:cNvPr>
          <p:cNvSpPr txBox="1"/>
          <p:nvPr/>
        </p:nvSpPr>
        <p:spPr>
          <a:xfrm>
            <a:off x="658586" y="2383971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まつうめこうみんかん　　　　かんせい</a:t>
            </a:r>
          </a:p>
        </p:txBody>
      </p:sp>
    </p:spTree>
    <p:extLst>
      <p:ext uri="{BB962C8B-B14F-4D97-AF65-F5344CB8AC3E}">
        <p14:creationId xmlns:p14="http://schemas.microsoft.com/office/powerpoint/2010/main" val="241254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-36592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80AC8BEE-7071-4B80-8ABD-26BFA57BD693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7079" y="547120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152182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2B0C90B4-60D6-4318-9A9F-9A944651D6B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5956" y="750491"/>
            <a:ext cx="1325563" cy="1325563"/>
          </a:xfrm>
          <a:prstGeom prst="rect">
            <a:avLst/>
          </a:prstGeom>
        </p:spPr>
      </p:pic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A0380204-8F9F-41A6-B6AD-FBA4603C8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260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10】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松梅地区の人口は約</a:t>
            </a:r>
            <a:r>
              <a:rPr lang="ja-JP" altLang="en-US" u="sng" dirty="0"/>
              <a:t>１０００人</a:t>
            </a:r>
            <a:r>
              <a:rPr lang="ja-JP" altLang="en-US" dirty="0"/>
              <a:t>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4A7FD5-AF51-406C-B2E4-47886BE4FEE3}"/>
              </a:ext>
            </a:extLst>
          </p:cNvPr>
          <p:cNvSpPr txBox="1"/>
          <p:nvPr/>
        </p:nvSpPr>
        <p:spPr>
          <a:xfrm>
            <a:off x="838200" y="1712396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まつうめちく　　　　　じんこう　　　　やく　　　　　　　　　　</a:t>
            </a:r>
            <a:r>
              <a:rPr lang="ja-JP" altLang="en-US" dirty="0"/>
              <a:t>にん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19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9" name="ブー">
            <a:hlinkClick r:id="" action="ppaction://media"/>
            <a:extLst>
              <a:ext uri="{FF2B5EF4-FFF2-40B4-BE49-F238E27FC236}">
                <a16:creationId xmlns:a16="http://schemas.microsoft.com/office/drawing/2014/main" id="{2EE0FBF4-317C-443D-8C4F-1F985A2B30EC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 rot="10800000" flipH="1">
            <a:off x="838199" y="478178"/>
            <a:ext cx="1332818" cy="1332818"/>
          </a:xfrm>
        </p:spPr>
      </p:pic>
    </p:spTree>
    <p:extLst>
      <p:ext uri="{BB962C8B-B14F-4D97-AF65-F5344CB8AC3E}">
        <p14:creationId xmlns:p14="http://schemas.microsoft.com/office/powerpoint/2010/main" val="189334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00"/>
    </mc:Choice>
    <mc:Fallback xmlns="">
      <p:transition spd="slow" advClick="0" advTm="18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A7E4F082-68D8-4A5F-BA0A-A7D8C5E5AC4C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69737" y="738415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87785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0C32D822-DC3B-4464-B46D-D288E280772E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7079" y="750493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172528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A3D27F-02BA-4E76-9472-12D96100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471" y="997857"/>
            <a:ext cx="10515600" cy="4521200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これで練習問題は終わりです。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　　キーを押して終了してください。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おつかれさまでした。</a:t>
            </a:r>
            <a:endParaRPr kumimoji="1" lang="ja-JP" altLang="en-US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6257E01-3717-4939-BD88-B8BDE4A096A3}"/>
              </a:ext>
            </a:extLst>
          </p:cNvPr>
          <p:cNvSpPr/>
          <p:nvPr/>
        </p:nvSpPr>
        <p:spPr>
          <a:xfrm>
            <a:off x="1216478" y="2735037"/>
            <a:ext cx="1624693" cy="930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/>
              <a:t>Esc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56853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02AB70CA-A7ED-4FA9-A553-E5EE18A4F4F2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7145" y="718036"/>
            <a:ext cx="1092347" cy="1092347"/>
          </a:xfrm>
        </p:spPr>
      </p:pic>
    </p:spTree>
    <p:extLst>
      <p:ext uri="{BB962C8B-B14F-4D97-AF65-F5344CB8AC3E}">
        <p14:creationId xmlns:p14="http://schemas.microsoft.com/office/powerpoint/2010/main" val="80124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2】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和紙の製法を佐賀県に一番最初に伝えた</a:t>
            </a:r>
            <a:br>
              <a:rPr lang="en-US" altLang="ja-JP" sz="2000" dirty="0"/>
            </a:br>
            <a:br>
              <a:rPr lang="en-US" altLang="ja-JP" sz="2000" dirty="0"/>
            </a:br>
            <a:br>
              <a:rPr lang="en-US" altLang="ja-JP" sz="2000" dirty="0"/>
            </a:br>
            <a:r>
              <a:rPr lang="ja-JP" altLang="en-US" dirty="0" err="1"/>
              <a:t>のは</a:t>
            </a:r>
            <a:r>
              <a:rPr lang="ja-JP" altLang="en-US" u="sng" dirty="0"/>
              <a:t>納富由助</a:t>
            </a:r>
            <a:r>
              <a:rPr lang="ja-JP" altLang="en-US" dirty="0"/>
              <a:t>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A87D32-8AE2-4ED8-96B7-2B6ADEC07C03}"/>
              </a:ext>
            </a:extLst>
          </p:cNvPr>
          <p:cNvSpPr txBox="1"/>
          <p:nvPr/>
        </p:nvSpPr>
        <p:spPr>
          <a:xfrm>
            <a:off x="838200" y="1178605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わし　　　　　</a:t>
            </a:r>
            <a:r>
              <a:rPr lang="ja-JP" altLang="en-US" dirty="0" err="1"/>
              <a:t>せ</a:t>
            </a:r>
            <a:r>
              <a:rPr lang="ja-JP" altLang="en-US" dirty="0"/>
              <a:t>いほう　　　　さがけん　　　　　いちばんさいしょ　　　　つた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2D25B0-8327-4C9D-9805-C187D0C9AA97}"/>
              </a:ext>
            </a:extLst>
          </p:cNvPr>
          <p:cNvSpPr txBox="1"/>
          <p:nvPr/>
        </p:nvSpPr>
        <p:spPr>
          <a:xfrm>
            <a:off x="838200" y="2361417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　　　　のうどみ　よしすけ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698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00"/>
    </mc:Choice>
    <mc:Fallback xmlns="">
      <p:transition spd="slow" advClick="0" advTm="180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342ED9EA-948C-4347-BC0E-8D6C857C94FD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6747" y="762414"/>
            <a:ext cx="1126178" cy="1126178"/>
          </a:xfrm>
        </p:spPr>
      </p:pic>
    </p:spTree>
    <p:extLst>
      <p:ext uri="{BB962C8B-B14F-4D97-AF65-F5344CB8AC3E}">
        <p14:creationId xmlns:p14="http://schemas.microsoft.com/office/powerpoint/2010/main" val="208137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51C42E4D-8F05-46EA-AACF-B3F43281342E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2045" y="1027906"/>
            <a:ext cx="1135630" cy="1135630"/>
          </a:xfrm>
        </p:spPr>
      </p:pic>
    </p:spTree>
    <p:extLst>
      <p:ext uri="{BB962C8B-B14F-4D97-AF65-F5344CB8AC3E}">
        <p14:creationId xmlns:p14="http://schemas.microsoft.com/office/powerpoint/2010/main" val="266809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3】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松梅校には伝統の</a:t>
            </a:r>
            <a:r>
              <a:rPr lang="ja-JP" altLang="en-US" u="sng" dirty="0"/>
              <a:t>りんごむき大会</a:t>
            </a:r>
            <a:r>
              <a:rPr lang="ja-JP" altLang="en-US" dirty="0"/>
              <a:t>がある。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838200" y="1712396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dirty="0" err="1"/>
              <a:t>まつうめこう</a:t>
            </a:r>
            <a:r>
              <a:rPr kumimoji="1" lang="ja-JP" altLang="en-US" dirty="0"/>
              <a:t>　　　　　　でんとう　　　　　　　　　　　　　　　たいかい</a:t>
            </a:r>
          </a:p>
        </p:txBody>
      </p:sp>
    </p:spTree>
    <p:extLst>
      <p:ext uri="{BB962C8B-B14F-4D97-AF65-F5344CB8AC3E}">
        <p14:creationId xmlns:p14="http://schemas.microsoft.com/office/powerpoint/2010/main" val="242816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4EAF950D-6269-4D28-B851-C9CF2A334EB0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99803" y="660513"/>
            <a:ext cx="1200114" cy="1200114"/>
          </a:xfrm>
        </p:spPr>
      </p:pic>
    </p:spTree>
    <p:extLst>
      <p:ext uri="{BB962C8B-B14F-4D97-AF65-F5344CB8AC3E}">
        <p14:creationId xmlns:p14="http://schemas.microsoft.com/office/powerpoint/2010/main" val="123589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127</Words>
  <Application>Microsoft Office PowerPoint</Application>
  <PresentationFormat>ワイド画面</PresentationFormat>
  <Paragraphs>84</Paragraphs>
  <Slides>32</Slides>
  <Notes>0</Notes>
  <HiddenSlides>0</HiddenSlides>
  <MMClips>20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7" baseType="lpstr">
      <vt:lpstr>HG創英角ﾎﾟｯﾌﾟ体</vt:lpstr>
      <vt:lpstr>游ゴシック</vt:lpstr>
      <vt:lpstr>游ゴシック Light</vt:lpstr>
      <vt:lpstr>Arial</vt:lpstr>
      <vt:lpstr>Office テーマ</vt:lpstr>
      <vt:lpstr>松梅検定練習問題①</vt:lpstr>
      <vt:lpstr>【問題１】  　　通天寺には湛然和尚の木像がある。</vt:lpstr>
      <vt:lpstr>PowerPoint プレゼンテーション</vt:lpstr>
      <vt:lpstr>PowerPoint プレゼンテーション</vt:lpstr>
      <vt:lpstr>【問題2】  和紙の製法を佐賀県に一番最初に伝えた   のは納富由助である。</vt:lpstr>
      <vt:lpstr>PowerPoint プレゼンテーション</vt:lpstr>
      <vt:lpstr>PowerPoint プレゼンテーション</vt:lpstr>
      <vt:lpstr>【問題3】  松梅校には伝統のりんごむき大会がある。</vt:lpstr>
      <vt:lpstr>PowerPoint プレゼンテーション</vt:lpstr>
      <vt:lpstr>PowerPoint プレゼンテーション</vt:lpstr>
      <vt:lpstr>【問題4】  松梅の名前の由来は松瀬村と梅野村が   合併したためである。</vt:lpstr>
      <vt:lpstr>PowerPoint プレゼンテーション</vt:lpstr>
      <vt:lpstr>PowerPoint プレゼンテーション</vt:lpstr>
      <vt:lpstr>【問題5】  松梅地区を流れる河川は柚ノ木川、  田村川、名尾川、嘉瀬川である。</vt:lpstr>
      <vt:lpstr>PowerPoint プレゼンテーション</vt:lpstr>
      <vt:lpstr>PowerPoint プレゼンテーション</vt:lpstr>
      <vt:lpstr>【問題6】  松梅地区に生息するホタルは平家ボタル、  源氏ボタル、殿ボタルである。</vt:lpstr>
      <vt:lpstr>PowerPoint プレゼンテーション</vt:lpstr>
      <vt:lpstr>PowerPoint プレゼンテーション</vt:lpstr>
      <vt:lpstr>【問題7】  名尾にある眼鏡橋はアーチ式の石橋である。</vt:lpstr>
      <vt:lpstr>PowerPoint プレゼンテーション</vt:lpstr>
      <vt:lpstr>PowerPoint プレゼンテーション</vt:lpstr>
      <vt:lpstr>【問題8】  巨石パーク内に点在する巨石は１７０基  ある。</vt:lpstr>
      <vt:lpstr>PowerPoint プレゼンテーション</vt:lpstr>
      <vt:lpstr>PowerPoint プレゼンテーション</vt:lpstr>
      <vt:lpstr>【問題9】  平成３０年４月３０日に現在の  松梅公民館が完成した。</vt:lpstr>
      <vt:lpstr>PowerPoint プレゼンテーション</vt:lpstr>
      <vt:lpstr>PowerPoint プレゼンテーション</vt:lpstr>
      <vt:lpstr>【問題10】  松梅地区の人口は約１０００人である。</vt:lpstr>
      <vt:lpstr>PowerPoint プレゼンテーション</vt:lpstr>
      <vt:lpstr>PowerPoint プレゼンテーション</vt:lpstr>
      <vt:lpstr>これで練習問題は終わりです。  　　　キーを押して終了してください。  おつかれさまでした。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松梅検定練習問題</dc:title>
  <dc:creator>ICT-SAGA07</dc:creator>
  <cp:lastModifiedBy>ICT-SAGA07</cp:lastModifiedBy>
  <cp:revision>28</cp:revision>
  <dcterms:created xsi:type="dcterms:W3CDTF">2020-02-03T23:56:24Z</dcterms:created>
  <dcterms:modified xsi:type="dcterms:W3CDTF">2020-03-23T00:31:28Z</dcterms:modified>
</cp:coreProperties>
</file>