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58" r:id="rId5"/>
    <p:sldId id="265" r:id="rId6"/>
    <p:sldId id="266" r:id="rId7"/>
    <p:sldId id="271" r:id="rId8"/>
    <p:sldId id="272" r:id="rId9"/>
    <p:sldId id="275" r:id="rId10"/>
    <p:sldId id="277" r:id="rId11"/>
  </p:sldIdLst>
  <p:sldSz cx="12192000" cy="6858000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F7"/>
    <a:srgbClr val="FFF3FF"/>
    <a:srgbClr val="DFFBD1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5110" autoAdjust="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74D3-3021-45D2-BEBE-AA32C84DC629}" type="datetimeFigureOut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BDDE-0FA1-43ED-9BB2-66D31CBCFA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054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74D3-3021-45D2-BEBE-AA32C84DC629}" type="datetimeFigureOut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BDDE-0FA1-43ED-9BB2-66D31CBCFA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7605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74D3-3021-45D2-BEBE-AA32C84DC629}" type="datetimeFigureOut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BDDE-0FA1-43ED-9BB2-66D31CBCFA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68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74D3-3021-45D2-BEBE-AA32C84DC629}" type="datetimeFigureOut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BDDE-0FA1-43ED-9BB2-66D31CBCFA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595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74D3-3021-45D2-BEBE-AA32C84DC629}" type="datetimeFigureOut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BDDE-0FA1-43ED-9BB2-66D31CBCFA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75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74D3-3021-45D2-BEBE-AA32C84DC629}" type="datetimeFigureOut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BDDE-0FA1-43ED-9BB2-66D31CBCFA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3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74D3-3021-45D2-BEBE-AA32C84DC629}" type="datetimeFigureOut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BDDE-0FA1-43ED-9BB2-66D31CBCFA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988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74D3-3021-45D2-BEBE-AA32C84DC629}" type="datetimeFigureOut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BDDE-0FA1-43ED-9BB2-66D31CBCFA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863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74D3-3021-45D2-BEBE-AA32C84DC629}" type="datetimeFigureOut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BDDE-0FA1-43ED-9BB2-66D31CBCFA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44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74D3-3021-45D2-BEBE-AA32C84DC629}" type="datetimeFigureOut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BDDE-0FA1-43ED-9BB2-66D31CBCFA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751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74D3-3021-45D2-BEBE-AA32C84DC629}" type="datetimeFigureOut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BDDE-0FA1-43ED-9BB2-66D31CBCFA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8877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774D3-3021-45D2-BEBE-AA32C84DC629}" type="datetimeFigureOut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1BDDE-0FA1-43ED-9BB2-66D31CBCFA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379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60.jpg"/><Relationship Id="rId7" Type="http://schemas.openxmlformats.org/officeDocument/2006/relationships/image" Target="../media/image64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Relationship Id="rId9" Type="http://schemas.openxmlformats.org/officeDocument/2006/relationships/image" Target="../media/image4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7" Type="http://schemas.openxmlformats.org/officeDocument/2006/relationships/image" Target="../media/image50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52.jpg"/><Relationship Id="rId7" Type="http://schemas.openxmlformats.org/officeDocument/2006/relationships/image" Target="../media/image56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Relationship Id="rId9" Type="http://schemas.openxmlformats.org/officeDocument/2006/relationships/image" Target="../media/image5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609600" y="1614311"/>
            <a:ext cx="10837333" cy="44929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820" y="0"/>
            <a:ext cx="9047248" cy="145707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880533" y="1890608"/>
            <a:ext cx="10419644" cy="3971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ja-JP" altLang="ja-JP" sz="2800" kern="100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学童美術展立体部門の県審査（鳥栖・基山地区）が、</a:t>
            </a:r>
            <a:r>
              <a:rPr lang="ja-JP" altLang="ja-JP" sz="2800" kern="100" dirty="0" smtClean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令和</a:t>
            </a:r>
            <a:r>
              <a:rPr lang="en-US" altLang="ja-JP" sz="2800" kern="100" dirty="0" smtClean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4</a:t>
            </a:r>
            <a:r>
              <a:rPr lang="ja-JP" altLang="ja-JP" sz="2800" kern="100" dirty="0" smtClean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年２月</a:t>
            </a:r>
            <a:r>
              <a:rPr lang="en-US" altLang="ja-JP" sz="2800" kern="100" dirty="0" smtClean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25</a:t>
            </a:r>
            <a:r>
              <a:rPr lang="ja-JP" altLang="ja-JP" sz="2800" kern="100" dirty="0" smtClean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日</a:t>
            </a:r>
            <a:r>
              <a:rPr lang="en-US" altLang="ja-JP" sz="2800" kern="100" dirty="0" smtClean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ja-JP" altLang="en-US" sz="2800" kern="100" dirty="0" smtClean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金</a:t>
            </a:r>
            <a:r>
              <a:rPr lang="en-US" altLang="ja-JP" sz="2800" kern="100" dirty="0" smtClean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r>
              <a:rPr lang="ja-JP" altLang="ja-JP" sz="2800" kern="100" dirty="0" smtClean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に</a:t>
            </a:r>
            <a:r>
              <a:rPr lang="ja-JP" altLang="ja-JP" sz="2800" kern="100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基山小学校体育館で行われました。</a:t>
            </a:r>
            <a:endParaRPr lang="en-US" altLang="ja-JP" sz="2800" kern="100" dirty="0">
              <a:solidFill>
                <a:prstClr val="black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ja-JP" altLang="en-US" sz="2800" kern="100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sz="2800" kern="100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たくさんの力作の中</a:t>
            </a:r>
            <a:r>
              <a:rPr lang="ja-JP" altLang="ja-JP" sz="2800" kern="100" dirty="0" smtClean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から</a:t>
            </a:r>
            <a:r>
              <a:rPr lang="ja-JP" altLang="en-US" sz="2800" kern="100" dirty="0" smtClean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、</a:t>
            </a:r>
            <a:r>
              <a:rPr lang="ja-JP" altLang="ja-JP" sz="2800" kern="100" dirty="0" smtClean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県</a:t>
            </a:r>
            <a:r>
              <a:rPr lang="ja-JP" altLang="ja-JP" sz="2800" kern="100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特選に入賞した作品を紹介します</a:t>
            </a:r>
            <a:r>
              <a:rPr lang="ja-JP" altLang="ja-JP" sz="2800" kern="100" dirty="0" smtClean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。</a:t>
            </a:r>
            <a:r>
              <a:rPr lang="ja-JP" altLang="en-US" sz="2800" kern="100" dirty="0" smtClean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以前</a:t>
            </a:r>
            <a:r>
              <a:rPr lang="ja-JP" altLang="ja-JP" sz="2800" kern="100" dirty="0" smtClean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は</a:t>
            </a:r>
            <a:r>
              <a:rPr lang="ja-JP" altLang="en-US" sz="2800" kern="100" dirty="0" smtClean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、</a:t>
            </a:r>
            <a:r>
              <a:rPr lang="ja-JP" altLang="ja-JP" sz="2800" kern="100" dirty="0" smtClean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鳥栖</a:t>
            </a:r>
            <a:r>
              <a:rPr lang="ja-JP" altLang="ja-JP" sz="2800" kern="100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市立図書館で展示会を行っておりましたが</a:t>
            </a:r>
            <a:r>
              <a:rPr lang="ja-JP" altLang="ja-JP" sz="2800" kern="100" dirty="0" smtClean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、</a:t>
            </a:r>
            <a:r>
              <a:rPr lang="ja-JP" altLang="en-US" sz="2800" kern="100" dirty="0" smtClean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コロナ禍にあり</a:t>
            </a:r>
            <a:r>
              <a:rPr lang="ja-JP" altLang="ja-JP" sz="2800" kern="100" dirty="0" smtClean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今年度</a:t>
            </a:r>
            <a:r>
              <a:rPr lang="ja-JP" altLang="en-US" sz="2800" kern="100" dirty="0" smtClean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も</a:t>
            </a:r>
            <a:r>
              <a:rPr lang="ja-JP" altLang="ja-JP" sz="2800" kern="100" dirty="0" smtClean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写真</a:t>
            </a:r>
            <a:r>
              <a:rPr lang="ja-JP" altLang="ja-JP" sz="2800" kern="100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での展示会とさせていただいています。</a:t>
            </a:r>
            <a:endParaRPr lang="en-US" altLang="ja-JP" sz="2800" kern="100" dirty="0">
              <a:solidFill>
                <a:prstClr val="black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ja-JP" altLang="en-US" sz="2800" kern="100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作品をご覧いただき、今後の参考にしていただければ幸いです</a:t>
            </a:r>
            <a:r>
              <a:rPr lang="ja-JP" altLang="en-US" sz="2800" kern="100" dirty="0" smtClean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。</a:t>
            </a:r>
            <a:endParaRPr lang="en-US" altLang="ja-JP" sz="28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ja-JP" altLang="en-US" sz="2800" dirty="0">
                <a:solidFill>
                  <a:prstClr val="black"/>
                </a:solidFill>
              </a:rPr>
              <a:t>　　　　　　　　　　　　　鳥栖･基山地区造形教育担当者一同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9497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99533" y="-534737"/>
            <a:ext cx="10515600" cy="1688970"/>
          </a:xfrm>
        </p:spPr>
        <p:txBody>
          <a:bodyPr/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中学校３年生特選作品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59" y="909780"/>
            <a:ext cx="2950720" cy="221304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617" y="872028"/>
            <a:ext cx="3001057" cy="225079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615" y="375696"/>
            <a:ext cx="3263203" cy="244740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494" y="2074872"/>
            <a:ext cx="2981815" cy="223636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01" y="4192204"/>
            <a:ext cx="3050016" cy="228751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615" y="4119298"/>
            <a:ext cx="3102449" cy="232683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277" y="4165236"/>
            <a:ext cx="3085973" cy="23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99533" y="-534737"/>
            <a:ext cx="10515600" cy="1688970"/>
          </a:xfrm>
        </p:spPr>
        <p:txBody>
          <a:bodyPr/>
          <a:lstStyle/>
          <a:p>
            <a:r>
              <a:rPr kumimoji="1" lang="ja-JP" altLang="en-US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小学校１年生</a:t>
            </a:r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特選作品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211" y="4010723"/>
            <a:ext cx="3525170" cy="2643877"/>
          </a:xfr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4" y="4009975"/>
            <a:ext cx="3527164" cy="264537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575" y="4009975"/>
            <a:ext cx="3527164" cy="264537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46" y="842892"/>
            <a:ext cx="3519541" cy="263965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574" y="842892"/>
            <a:ext cx="3527164" cy="264537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214" y="837175"/>
            <a:ext cx="3527164" cy="264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3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99533" y="-534737"/>
            <a:ext cx="10515600" cy="1688970"/>
          </a:xfrm>
        </p:spPr>
        <p:txBody>
          <a:bodyPr/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小学校２年生特選作品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73" y="4037257"/>
            <a:ext cx="3212275" cy="240920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337" y="678236"/>
            <a:ext cx="3197061" cy="239779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970" y="309748"/>
            <a:ext cx="3141773" cy="235633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3" y="649929"/>
            <a:ext cx="3234804" cy="242610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3" y="4037256"/>
            <a:ext cx="3186872" cy="239015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452" y="2138613"/>
            <a:ext cx="3051322" cy="228849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822" y="4206881"/>
            <a:ext cx="3212275" cy="240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99533" y="-534737"/>
            <a:ext cx="10515600" cy="1688970"/>
          </a:xfrm>
        </p:spPr>
        <p:txBody>
          <a:bodyPr/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小学校３年生特選作品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58" y="813443"/>
            <a:ext cx="3046626" cy="228497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121" y="813443"/>
            <a:ext cx="3091390" cy="231854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02" y="4140694"/>
            <a:ext cx="3085675" cy="2314257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14" y="4136408"/>
            <a:ext cx="3091390" cy="2318543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573" y="2241359"/>
            <a:ext cx="3026963" cy="227022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041" y="309748"/>
            <a:ext cx="2965927" cy="222444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388" y="4358799"/>
            <a:ext cx="2998580" cy="224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1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99533" y="-534737"/>
            <a:ext cx="10515600" cy="1688970"/>
          </a:xfrm>
        </p:spPr>
        <p:txBody>
          <a:bodyPr/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小学校４年生特選作品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02" y="4445556"/>
            <a:ext cx="2815337" cy="211150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714" y="4424460"/>
            <a:ext cx="2871592" cy="215369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40" y="678931"/>
            <a:ext cx="2853564" cy="214017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288" y="599134"/>
            <a:ext cx="2842452" cy="2131839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448" y="366722"/>
            <a:ext cx="2835466" cy="21266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126" y="2730973"/>
            <a:ext cx="2871592" cy="215369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538" y="4445556"/>
            <a:ext cx="2871590" cy="215369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005" y="2292976"/>
            <a:ext cx="2773022" cy="207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4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コンテンツ プレースホルダ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107" y="3981453"/>
            <a:ext cx="3209126" cy="2406845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99533" y="-534737"/>
            <a:ext cx="10515600" cy="1688970"/>
          </a:xfrm>
        </p:spPr>
        <p:txBody>
          <a:bodyPr/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小学校５年生特選作品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80" y="775705"/>
            <a:ext cx="3250344" cy="2437758"/>
          </a:xfrm>
          <a:prstGeom prst="rect">
            <a:avLst/>
          </a:prstGeom>
        </p:spPr>
      </p:pic>
      <p:pic>
        <p:nvPicPr>
          <p:cNvPr id="18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218" y="775705"/>
            <a:ext cx="3250344" cy="2437758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434" y="309748"/>
            <a:ext cx="2868532" cy="2151399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35" y="3981453"/>
            <a:ext cx="3209127" cy="2406845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062" y="4325639"/>
            <a:ext cx="3017041" cy="2262781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470" y="2164110"/>
            <a:ext cx="3044057" cy="228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9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99533" y="-534737"/>
            <a:ext cx="10515600" cy="1688970"/>
          </a:xfrm>
        </p:spPr>
        <p:txBody>
          <a:bodyPr/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小学校６年生特選作品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3" y="681203"/>
            <a:ext cx="2561986" cy="1921490"/>
          </a:xfrm>
          <a:prstGeom prst="rect">
            <a:avLst/>
          </a:prstGeom>
        </p:spPr>
      </p:pic>
      <p:pic>
        <p:nvPicPr>
          <p:cNvPr id="28" name="コンテンツ プレースホルダ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446" y="717047"/>
            <a:ext cx="2655735" cy="199180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048" y="717046"/>
            <a:ext cx="2609313" cy="195698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164" y="2541515"/>
            <a:ext cx="2658578" cy="1993934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29" y="4580427"/>
            <a:ext cx="2658893" cy="1994170"/>
          </a:xfrm>
          <a:prstGeom prst="rect">
            <a:avLst/>
          </a:prstGeom>
        </p:spPr>
      </p:pic>
      <p:pic>
        <p:nvPicPr>
          <p:cNvPr id="30" name="コンテンツ プレースホルダー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034" y="4580427"/>
            <a:ext cx="2658893" cy="1994170"/>
          </a:xfrm>
          <a:prstGeom prst="rect">
            <a:avLst/>
          </a:prstGeom>
        </p:spPr>
      </p:pic>
      <p:pic>
        <p:nvPicPr>
          <p:cNvPr id="31" name="コンテンツ プレースホルダー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835" y="4580427"/>
            <a:ext cx="2591212" cy="194341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487" y="2599615"/>
            <a:ext cx="2598557" cy="194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8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99533" y="-534737"/>
            <a:ext cx="10515600" cy="1688970"/>
          </a:xfrm>
        </p:spPr>
        <p:txBody>
          <a:bodyPr/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中学校１年生特選作品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35" y="1058948"/>
            <a:ext cx="3095452" cy="232158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944" y="935434"/>
            <a:ext cx="3083102" cy="231232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3" y="3944747"/>
            <a:ext cx="3115066" cy="233629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40" y="1029309"/>
            <a:ext cx="2997451" cy="224808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40" y="3979061"/>
            <a:ext cx="3102667" cy="2327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549" y="3944747"/>
            <a:ext cx="3115065" cy="233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4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99533" y="-534737"/>
            <a:ext cx="10515600" cy="1688970"/>
          </a:xfrm>
        </p:spPr>
        <p:txBody>
          <a:bodyPr/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中学校２年生特選作品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382" y="850946"/>
            <a:ext cx="2737262" cy="205294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502" y="4068221"/>
            <a:ext cx="2674677" cy="200600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677" y="867716"/>
            <a:ext cx="2737264" cy="2052947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9" y="867716"/>
            <a:ext cx="2714904" cy="2036177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444" y="867716"/>
            <a:ext cx="2698746" cy="2024059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497" y="4039717"/>
            <a:ext cx="2692656" cy="201949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463" y="4039717"/>
            <a:ext cx="2674678" cy="200600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4" y="4039717"/>
            <a:ext cx="2712684" cy="203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149</Words>
  <Application>Microsoft Office PowerPoint</Application>
  <PresentationFormat>ワイド画面</PresentationFormat>
  <Paragraphs>13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HG創英角ﾎﾟｯﾌﾟ体</vt:lpstr>
      <vt:lpstr>游ゴシック</vt:lpstr>
      <vt:lpstr>游ゴシック Light</vt:lpstr>
      <vt:lpstr>游明朝</vt:lpstr>
      <vt:lpstr>Arial</vt:lpstr>
      <vt:lpstr>Times New Roman</vt:lpstr>
      <vt:lpstr>Office テーマ</vt:lpstr>
      <vt:lpstr>PowerPoint プレゼンテーション</vt:lpstr>
      <vt:lpstr>小学校１年生特選作品</vt:lpstr>
      <vt:lpstr>小学校２年生特選作品</vt:lpstr>
      <vt:lpstr>小学校３年生特選作品</vt:lpstr>
      <vt:lpstr>小学校４年生特選作品</vt:lpstr>
      <vt:lpstr>小学校５年生特選作品</vt:lpstr>
      <vt:lpstr>小学校６年生特選作品</vt:lpstr>
      <vt:lpstr>中学校１年生特選作品</vt:lpstr>
      <vt:lpstr>中学校２年生特選作品</vt:lpstr>
      <vt:lpstr>中学校３年生特選作品</vt:lpstr>
    </vt:vector>
  </TitlesOfParts>
  <Company>kiyama-town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１年生特選作品</dc:title>
  <dc:creator>Administrator</dc:creator>
  <cp:lastModifiedBy>kst02</cp:lastModifiedBy>
  <cp:revision>38</cp:revision>
  <cp:lastPrinted>2022-03-04T06:10:22Z</cp:lastPrinted>
  <dcterms:created xsi:type="dcterms:W3CDTF">2021-03-01T09:49:24Z</dcterms:created>
  <dcterms:modified xsi:type="dcterms:W3CDTF">2022-03-06T05:33:49Z</dcterms:modified>
</cp:coreProperties>
</file>