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8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9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郭 榕庭" initials="郭" lastIdx="2" clrIdx="0">
    <p:extLst>
      <p:ext uri="{19B8F6BF-5375-455C-9EA6-DF929625EA0E}">
        <p15:presenceInfo xmlns:p15="http://schemas.microsoft.com/office/powerpoint/2012/main" userId="S::eris@arcadiacojp.onmicrosoft.com::0c5c0126-a909-4e1b-a54f-4f4df6459ef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4E1"/>
    <a:srgbClr val="C3C3C6"/>
    <a:srgbClr val="EBF1DE"/>
    <a:srgbClr val="F9FCEA"/>
    <a:srgbClr val="3478F5"/>
    <a:srgbClr val="FFFFFF"/>
    <a:srgbClr val="066634"/>
    <a:srgbClr val="FEFEFC"/>
    <a:srgbClr val="078243"/>
    <a:srgbClr val="D5EB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-924" y="180"/>
      </p:cViewPr>
      <p:guideLst>
        <p:guide orient="horz" pos="479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山崎 宏美" userId="cce9d735-988b-42c8-9b8a-33b7187a7194" providerId="ADAL" clId="{6A3847C9-6C59-4607-AEF7-860790801153}"/>
    <pc:docChg chg="modSld sldOrd delSection">
      <pc:chgData name="山崎 宏美" userId="cce9d735-988b-42c8-9b8a-33b7187a7194" providerId="ADAL" clId="{6A3847C9-6C59-4607-AEF7-860790801153}" dt="2023-11-21T08:32:49.307" v="4" actId="17853"/>
      <pc:docMkLst>
        <pc:docMk/>
      </pc:docMkLst>
      <pc:sldChg chg="ord">
        <pc:chgData name="山崎 宏美" userId="cce9d735-988b-42c8-9b8a-33b7187a7194" providerId="ADAL" clId="{6A3847C9-6C59-4607-AEF7-860790801153}" dt="2023-11-21T08:32:46.235" v="3"/>
        <pc:sldMkLst>
          <pc:docMk/>
          <pc:sldMk cId="1641340139" sldId="282"/>
        </pc:sldMkLst>
      </pc:sldChg>
    </pc:docChg>
  </pc:docChgLst>
  <pc:docChgLst>
    <pc:chgData name="山崎 宏美" userId="S::yamasaki@arcadiacojp.onmicrosoft.com::cce9d735-988b-42c8-9b8a-33b7187a7194" providerId="AD" clId="Web-{26BB2E7C-E1E6-B8F9-31FB-68C8C3D408EB}"/>
    <pc:docChg chg="addSld delSld modSld modSection">
      <pc:chgData name="山崎 宏美" userId="S::yamasaki@arcadiacojp.onmicrosoft.com::cce9d735-988b-42c8-9b8a-33b7187a7194" providerId="AD" clId="Web-{26BB2E7C-E1E6-B8F9-31FB-68C8C3D408EB}" dt="2021-10-07T09:51:42.514" v="61" actId="20577"/>
      <pc:docMkLst>
        <pc:docMk/>
      </pc:docMkLst>
      <pc:sldChg chg="add del">
        <pc:chgData name="山崎 宏美" userId="S::yamasaki@arcadiacojp.onmicrosoft.com::cce9d735-988b-42c8-9b8a-33b7187a7194" providerId="AD" clId="Web-{26BB2E7C-E1E6-B8F9-31FB-68C8C3D408EB}" dt="2021-10-07T09:42:53.990" v="3"/>
        <pc:sldMkLst>
          <pc:docMk/>
          <pc:sldMk cId="2578630352" sldId="284"/>
        </pc:sldMkLst>
      </pc:sldChg>
      <pc:sldChg chg="modSp">
        <pc:chgData name="山崎 宏美" userId="S::yamasaki@arcadiacojp.onmicrosoft.com::cce9d735-988b-42c8-9b8a-33b7187a7194" providerId="AD" clId="Web-{26BB2E7C-E1E6-B8F9-31FB-68C8C3D408EB}" dt="2021-10-07T09:51:42.514" v="61" actId="20577"/>
        <pc:sldMkLst>
          <pc:docMk/>
          <pc:sldMk cId="3553596441" sldId="286"/>
        </pc:sldMkLst>
        <pc:spChg chg="mod">
          <ac:chgData name="山崎 宏美" userId="S::yamasaki@arcadiacojp.onmicrosoft.com::cce9d735-988b-42c8-9b8a-33b7187a7194" providerId="AD" clId="Web-{26BB2E7C-E1E6-B8F9-31FB-68C8C3D408EB}" dt="2021-10-07T09:51:42.514" v="61" actId="20577"/>
          <ac:spMkLst>
            <pc:docMk/>
            <pc:sldMk cId="3553596441" sldId="286"/>
            <ac:spMk id="19" creationId="{E059877F-198D-4019-9270-6618AA6DAE62}"/>
          </ac:spMkLst>
        </pc:spChg>
      </pc:sldChg>
      <pc:sldChg chg="add del">
        <pc:chgData name="山崎 宏美" userId="S::yamasaki@arcadiacojp.onmicrosoft.com::cce9d735-988b-42c8-9b8a-33b7187a7194" providerId="AD" clId="Web-{26BB2E7C-E1E6-B8F9-31FB-68C8C3D408EB}" dt="2021-10-07T09:42:50.662" v="2"/>
        <pc:sldMkLst>
          <pc:docMk/>
          <pc:sldMk cId="91507930" sldId="287"/>
        </pc:sldMkLst>
      </pc:sldChg>
    </pc:docChg>
  </pc:docChgLst>
  <pc:docChgLst>
    <pc:chgData name="suzuho" userId="08603e86-48d1-4e99-8e6f-61f06a460650" providerId="ADAL" clId="{9036B0D0-EE7B-43E5-9D52-1D1007A4DF86}"/>
    <pc:docChg chg="modSld">
      <pc:chgData name="suzuho" userId="08603e86-48d1-4e99-8e6f-61f06a460650" providerId="ADAL" clId="{9036B0D0-EE7B-43E5-9D52-1D1007A4DF86}" dt="2023-09-06T08:29:37.639" v="27" actId="20577"/>
      <pc:docMkLst>
        <pc:docMk/>
      </pc:docMkLst>
      <pc:sldChg chg="modSp mod">
        <pc:chgData name="suzuho" userId="08603e86-48d1-4e99-8e6f-61f06a460650" providerId="ADAL" clId="{9036B0D0-EE7B-43E5-9D52-1D1007A4DF86}" dt="2023-09-06T08:29:37.639" v="27" actId="20577"/>
        <pc:sldMkLst>
          <pc:docMk/>
          <pc:sldMk cId="1641340139" sldId="282"/>
        </pc:sldMkLst>
        <pc:spChg chg="mod">
          <ac:chgData name="suzuho" userId="08603e86-48d1-4e99-8e6f-61f06a460650" providerId="ADAL" clId="{9036B0D0-EE7B-43E5-9D52-1D1007A4DF86}" dt="2023-09-06T08:29:37.639" v="27" actId="20577"/>
          <ac:spMkLst>
            <pc:docMk/>
            <pc:sldMk cId="1641340139" sldId="282"/>
            <ac:spMk id="8" creationId="{C21F5551-293C-4FE5-8638-382401924375}"/>
          </ac:spMkLst>
        </pc:spChg>
      </pc:sldChg>
    </pc:docChg>
  </pc:docChgLst>
  <pc:docChgLst>
    <pc:chgData name="郭 榕庭" userId="0c5c0126-a909-4e1b-a54f-4f4df6459ef5" providerId="ADAL" clId="{C357C588-CED4-4628-8A29-58423FD99B4D}"/>
    <pc:docChg chg="undo custSel delSld modSld modSection">
      <pc:chgData name="郭 榕庭" userId="0c5c0126-a909-4e1b-a54f-4f4df6459ef5" providerId="ADAL" clId="{C357C588-CED4-4628-8A29-58423FD99B4D}" dt="2021-10-07T00:36:13.288" v="159" actId="1076"/>
      <pc:docMkLst>
        <pc:docMk/>
      </pc:docMkLst>
      <pc:sldChg chg="addSp delSp modSp mod">
        <pc:chgData name="郭 榕庭" userId="0c5c0126-a909-4e1b-a54f-4f4df6459ef5" providerId="ADAL" clId="{C357C588-CED4-4628-8A29-58423FD99B4D}" dt="2021-10-07T00:36:13.288" v="159" actId="1076"/>
        <pc:sldMkLst>
          <pc:docMk/>
          <pc:sldMk cId="3553596441" sldId="286"/>
        </pc:sldMkLst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7" creationId="{2E0BFDF8-CBB0-4D08-A0EF-56A295386134}"/>
          </ac:spMkLst>
        </pc:spChg>
        <pc:spChg chg="mod topLvl">
          <ac:chgData name="郭 榕庭" userId="0c5c0126-a909-4e1b-a54f-4f4df6459ef5" providerId="ADAL" clId="{C357C588-CED4-4628-8A29-58423FD99B4D}" dt="2021-10-07T00:31:37.190" v="158" actId="164"/>
          <ac:spMkLst>
            <pc:docMk/>
            <pc:sldMk cId="3553596441" sldId="286"/>
            <ac:spMk id="21" creationId="{45DD4D75-5A2E-4A73-BBC8-DB2E3EFBC774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25" creationId="{A128566C-BEEA-4A6D-A7C3-BD87E8BDB52E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19" creationId="{79A2F25C-F5AC-41CA-B22A-03C388761832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20" creationId="{A8DBAD8E-4C77-42FE-BC12-91C7DDD65833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22" creationId="{72419E31-02DC-456C-80BB-B222B3DD33AA}"/>
          </ac:spMkLst>
        </pc:spChg>
        <pc:spChg chg="mod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24" creationId="{1121F489-F106-4AFB-9275-F1CA2EE46E6C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28" creationId="{720317A1-A219-4333-B934-683A4C9AA4F5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29" creationId="{3432BA02-00CE-4BF1-A0D5-A155B507F997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30" creationId="{E2A79A2E-1E90-4837-91E9-1539DD9921ED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31" creationId="{0EC49EDC-42A4-405A-961B-265CDD1CF903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32" creationId="{7437D8BF-00F5-427C-AECE-C373639FB7EA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33" creationId="{2F1AA239-79C7-47C5-8E0D-EC501E733682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35" creationId="{0054411F-6D64-4756-86A9-70E0741C3630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36" creationId="{8ABA7AF7-341D-4C1D-89E5-97AEDB07A4C5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37" creationId="{B25C863E-B778-475A-AA89-1AA3B2B0C0CF}"/>
          </ac:spMkLst>
        </pc:spChg>
        <pc:spChg chg="mod topLvl">
          <ac:chgData name="郭 榕庭" userId="0c5c0126-a909-4e1b-a54f-4f4df6459ef5" providerId="ADAL" clId="{C357C588-CED4-4628-8A29-58423FD99B4D}" dt="2021-10-07T00:21:44.233" v="46" actId="164"/>
          <ac:spMkLst>
            <pc:docMk/>
            <pc:sldMk cId="3553596441" sldId="286"/>
            <ac:spMk id="138" creationId="{A43F56E1-5B43-43C1-9A32-AE27A97165C5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40" creationId="{22AB2E08-847C-4D31-B81B-CCABE584CC05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42" creationId="{3E3B2BE0-AEBF-4B6F-9DB0-C8EA7ADE06FB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45" creationId="{32E8C980-1CA3-4173-B575-7AC37F1C2405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46" creationId="{65F412CF-A20F-42E6-ADEE-E211AC3EE6B3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50" creationId="{9D89F845-A5AD-4D3A-99DB-4CCBED6FF6CA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52" creationId="{94BE0BAC-E87E-4963-AEBB-2348ED2F58A3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54" creationId="{D45C1B2E-FEB1-4FE4-983F-B2D520E65B59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55" creationId="{BFC03D7E-0A21-48C3-9BF7-16774E68FABD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56" creationId="{FF3080CB-0304-45D7-8A7F-019A158AFEF3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58" creationId="{7803EBD4-9796-4FFB-AA9A-6F038510A6C6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59" creationId="{42996938-0D0E-4CF2-BB6B-118146CB5100}"/>
          </ac:spMkLst>
        </pc:spChg>
        <pc:spChg chg="mod topLvl">
          <ac:chgData name="郭 榕庭" userId="0c5c0126-a909-4e1b-a54f-4f4df6459ef5" providerId="ADAL" clId="{C357C588-CED4-4628-8A29-58423FD99B4D}" dt="2021-10-07T00:25:38.249" v="90" actId="164"/>
          <ac:spMkLst>
            <pc:docMk/>
            <pc:sldMk cId="3553596441" sldId="286"/>
            <ac:spMk id="165" creationId="{465D0FC5-7778-4C64-86E4-69655B799688}"/>
          </ac:spMkLst>
        </pc:spChg>
        <pc:spChg chg="mod topLvl">
          <ac:chgData name="郭 榕庭" userId="0c5c0126-a909-4e1b-a54f-4f4df6459ef5" providerId="ADAL" clId="{C357C588-CED4-4628-8A29-58423FD99B4D}" dt="2021-10-07T00:31:37.190" v="158" actId="164"/>
          <ac:spMkLst>
            <pc:docMk/>
            <pc:sldMk cId="3553596441" sldId="286"/>
            <ac:spMk id="217" creationId="{4CBFCA2B-8E51-455A-85B6-6FABA3C08447}"/>
          </ac:spMkLst>
        </pc:spChg>
        <pc:spChg chg="mod topLvl">
          <ac:chgData name="郭 榕庭" userId="0c5c0126-a909-4e1b-a54f-4f4df6459ef5" providerId="ADAL" clId="{C357C588-CED4-4628-8A29-58423FD99B4D}" dt="2021-10-07T00:31:37.190" v="158" actId="164"/>
          <ac:spMkLst>
            <pc:docMk/>
            <pc:sldMk cId="3553596441" sldId="286"/>
            <ac:spMk id="218" creationId="{8DF041B8-B43C-41B4-906C-8FFC88F80E60}"/>
          </ac:spMkLst>
        </pc:spChg>
        <pc:spChg chg="mod topLvl">
          <ac:chgData name="郭 榕庭" userId="0c5c0126-a909-4e1b-a54f-4f4df6459ef5" providerId="ADAL" clId="{C357C588-CED4-4628-8A29-58423FD99B4D}" dt="2021-10-07T00:31:37.190" v="158" actId="164"/>
          <ac:spMkLst>
            <pc:docMk/>
            <pc:sldMk cId="3553596441" sldId="286"/>
            <ac:spMk id="222" creationId="{1AFD4D55-1372-4769-8908-EB2DAECF0C03}"/>
          </ac:spMkLst>
        </pc:spChg>
        <pc:spChg chg="mod topLvl">
          <ac:chgData name="郭 榕庭" userId="0c5c0126-a909-4e1b-a54f-4f4df6459ef5" providerId="ADAL" clId="{C357C588-CED4-4628-8A29-58423FD99B4D}" dt="2021-10-07T00:31:37.190" v="158" actId="164"/>
          <ac:spMkLst>
            <pc:docMk/>
            <pc:sldMk cId="3553596441" sldId="286"/>
            <ac:spMk id="223" creationId="{642336D7-F653-4F53-B73B-1BD4DD4869F9}"/>
          </ac:spMkLst>
        </pc:spChg>
        <pc:spChg chg="mod topLvl">
          <ac:chgData name="郭 榕庭" userId="0c5c0126-a909-4e1b-a54f-4f4df6459ef5" providerId="ADAL" clId="{C357C588-CED4-4628-8A29-58423FD99B4D}" dt="2021-10-07T00:29:14.093" v="128" actId="164"/>
          <ac:spMkLst>
            <pc:docMk/>
            <pc:sldMk cId="3553596441" sldId="286"/>
            <ac:spMk id="225" creationId="{26616062-7B26-4442-A30D-063B09A9F25D}"/>
          </ac:spMkLst>
        </pc:spChg>
        <pc:spChg chg="mod topLvl">
          <ac:chgData name="郭 榕庭" userId="0c5c0126-a909-4e1b-a54f-4f4df6459ef5" providerId="ADAL" clId="{C357C588-CED4-4628-8A29-58423FD99B4D}" dt="2021-10-07T00:29:44.461" v="138" actId="164"/>
          <ac:spMkLst>
            <pc:docMk/>
            <pc:sldMk cId="3553596441" sldId="286"/>
            <ac:spMk id="227" creationId="{0007BCEB-1EC3-4DEF-A11D-9EA658F1DC7B}"/>
          </ac:spMkLst>
        </pc:spChg>
        <pc:spChg chg="mod topLvl">
          <ac:chgData name="郭 榕庭" userId="0c5c0126-a909-4e1b-a54f-4f4df6459ef5" providerId="ADAL" clId="{C357C588-CED4-4628-8A29-58423FD99B4D}" dt="2021-10-07T00:31:37.190" v="158" actId="164"/>
          <ac:spMkLst>
            <pc:docMk/>
            <pc:sldMk cId="3553596441" sldId="286"/>
            <ac:spMk id="228" creationId="{C25C1C58-D162-4F49-90CA-A126A22898F1}"/>
          </ac:spMkLst>
        </pc:spChg>
        <pc:spChg chg="mod topLvl">
          <ac:chgData name="郭 榕庭" userId="0c5c0126-a909-4e1b-a54f-4f4df6459ef5" providerId="ADAL" clId="{C357C588-CED4-4628-8A29-58423FD99B4D}" dt="2021-10-07T00:29:14.093" v="128" actId="164"/>
          <ac:spMkLst>
            <pc:docMk/>
            <pc:sldMk cId="3553596441" sldId="286"/>
            <ac:spMk id="229" creationId="{C70677A3-BF89-47AF-B830-7C3D24266B0F}"/>
          </ac:spMkLst>
        </pc:spChg>
        <pc:spChg chg="mod topLvl">
          <ac:chgData name="郭 榕庭" userId="0c5c0126-a909-4e1b-a54f-4f4df6459ef5" providerId="ADAL" clId="{C357C588-CED4-4628-8A29-58423FD99B4D}" dt="2021-10-07T00:31:37.190" v="158" actId="164"/>
          <ac:spMkLst>
            <pc:docMk/>
            <pc:sldMk cId="3553596441" sldId="286"/>
            <ac:spMk id="232" creationId="{F14904DE-15EA-437F-A996-E3220FB7EB32}"/>
          </ac:spMkLst>
        </pc:spChg>
        <pc:spChg chg="mod topLvl">
          <ac:chgData name="郭 榕庭" userId="0c5c0126-a909-4e1b-a54f-4f4df6459ef5" providerId="ADAL" clId="{C357C588-CED4-4628-8A29-58423FD99B4D}" dt="2021-10-07T00:31:37.190" v="158" actId="164"/>
          <ac:spMkLst>
            <pc:docMk/>
            <pc:sldMk cId="3553596441" sldId="286"/>
            <ac:spMk id="236" creationId="{432EFF1E-EB60-446A-B4D6-FB7987072587}"/>
          </ac:spMkLst>
        </pc:spChg>
        <pc:spChg chg="mod">
          <ac:chgData name="郭 榕庭" userId="0c5c0126-a909-4e1b-a54f-4f4df6459ef5" providerId="ADAL" clId="{C357C588-CED4-4628-8A29-58423FD99B4D}" dt="2021-10-07T00:29:58.148" v="142" actId="338"/>
          <ac:spMkLst>
            <pc:docMk/>
            <pc:sldMk cId="3553596441" sldId="286"/>
            <ac:spMk id="238" creationId="{393ADABF-FCEE-4884-BCA0-A4179AAD6943}"/>
          </ac:spMkLst>
        </pc:spChg>
        <pc:spChg chg="mod">
          <ac:chgData name="郭 榕庭" userId="0c5c0126-a909-4e1b-a54f-4f4df6459ef5" providerId="ADAL" clId="{C357C588-CED4-4628-8A29-58423FD99B4D}" dt="2021-10-07T00:29:58.148" v="142" actId="338"/>
          <ac:spMkLst>
            <pc:docMk/>
            <pc:sldMk cId="3553596441" sldId="286"/>
            <ac:spMk id="239" creationId="{391CE7A4-1AD0-4196-BF32-2848D493CB15}"/>
          </ac:spMkLst>
        </pc:spChg>
        <pc:spChg chg="mod topLvl">
          <ac:chgData name="郭 榕庭" userId="0c5c0126-a909-4e1b-a54f-4f4df6459ef5" providerId="ADAL" clId="{C357C588-CED4-4628-8A29-58423FD99B4D}" dt="2021-10-07T00:31:37.190" v="158" actId="164"/>
          <ac:spMkLst>
            <pc:docMk/>
            <pc:sldMk cId="3553596441" sldId="286"/>
            <ac:spMk id="250" creationId="{84CD91A4-BC81-4A88-9B1B-1AB8DEBF1F75}"/>
          </ac:spMkLst>
        </pc:spChg>
        <pc:spChg chg="add mod">
          <ac:chgData name="郭 榕庭" userId="0c5c0126-a909-4e1b-a54f-4f4df6459ef5" providerId="ADAL" clId="{C357C588-CED4-4628-8A29-58423FD99B4D}" dt="2021-10-07T00:27:23.698" v="111" actId="1076"/>
          <ac:spMkLst>
            <pc:docMk/>
            <pc:sldMk cId="3553596441" sldId="286"/>
            <ac:spMk id="251" creationId="{C0F51816-FBEE-4634-894A-D43F65DF25EC}"/>
          </ac:spMkLst>
        </pc:spChg>
        <pc:spChg chg="add mod">
          <ac:chgData name="郭 榕庭" userId="0c5c0126-a909-4e1b-a54f-4f4df6459ef5" providerId="ADAL" clId="{C357C588-CED4-4628-8A29-58423FD99B4D}" dt="2021-10-07T00:31:37.190" v="158" actId="164"/>
          <ac:spMkLst>
            <pc:docMk/>
            <pc:sldMk cId="3553596441" sldId="286"/>
            <ac:spMk id="252" creationId="{62EA4F2C-7886-4268-AEDD-9324EB7D5DCB}"/>
          </ac:spMkLst>
        </pc:spChg>
        <pc:grpChg chg="del mod">
          <ac:chgData name="郭 榕庭" userId="0c5c0126-a909-4e1b-a54f-4f4df6459ef5" providerId="ADAL" clId="{C357C588-CED4-4628-8A29-58423FD99B4D}" dt="2021-10-07T00:18:26.647" v="11" actId="165"/>
          <ac:grpSpMkLst>
            <pc:docMk/>
            <pc:sldMk cId="3553596441" sldId="286"/>
            <ac:grpSpMk id="5" creationId="{43658A40-5184-4BF0-AAB5-F1EE70C802C3}"/>
          </ac:grpSpMkLst>
        </pc:grpChg>
        <pc:grpChg chg="del mod topLvl">
          <ac:chgData name="郭 榕庭" userId="0c5c0126-a909-4e1b-a54f-4f4df6459ef5" providerId="ADAL" clId="{C357C588-CED4-4628-8A29-58423FD99B4D}" dt="2021-10-07T00:21:58.356" v="48" actId="165"/>
          <ac:grpSpMkLst>
            <pc:docMk/>
            <pc:sldMk cId="3553596441" sldId="286"/>
            <ac:grpSpMk id="17" creationId="{136451B0-868A-40D3-B3EB-8789FE1BD121}"/>
          </ac:grpSpMkLst>
        </pc:grpChg>
        <pc:grpChg chg="del">
          <ac:chgData name="郭 榕庭" userId="0c5c0126-a909-4e1b-a54f-4f4df6459ef5" providerId="ADAL" clId="{C357C588-CED4-4628-8A29-58423FD99B4D}" dt="2021-10-07T00:21:51.268" v="47" actId="165"/>
          <ac:grpSpMkLst>
            <pc:docMk/>
            <pc:sldMk cId="3553596441" sldId="286"/>
            <ac:grpSpMk id="20" creationId="{0EE32A80-8155-4A08-AD32-B265F704A5F8}"/>
          </ac:grpSpMkLst>
        </pc:grpChg>
        <pc:grpChg chg="del">
          <ac:chgData name="郭 榕庭" userId="0c5c0126-a909-4e1b-a54f-4f4df6459ef5" providerId="ADAL" clId="{C357C588-CED4-4628-8A29-58423FD99B4D}" dt="2021-10-07T00:27:35.156" v="112" actId="165"/>
          <ac:grpSpMkLst>
            <pc:docMk/>
            <pc:sldMk cId="3553596441" sldId="286"/>
            <ac:grpSpMk id="22" creationId="{F1C7E3DF-4597-4D21-A82C-0809C75AD48C}"/>
          </ac:grpSpMkLst>
        </pc:grpChg>
        <pc:grpChg chg="add mod">
          <ac:chgData name="郭 榕庭" userId="0c5c0126-a909-4e1b-a54f-4f4df6459ef5" providerId="ADAL" clId="{C357C588-CED4-4628-8A29-58423FD99B4D}" dt="2021-10-07T00:21:44.233" v="46" actId="164"/>
          <ac:grpSpMkLst>
            <pc:docMk/>
            <pc:sldMk cId="3553596441" sldId="286"/>
            <ac:grpSpMk id="23" creationId="{E2A6F964-6BAF-4E79-8D27-6683243EBA9C}"/>
          </ac:grpSpMkLst>
        </pc:grpChg>
        <pc:grpChg chg="add mod">
          <ac:chgData name="郭 榕庭" userId="0c5c0126-a909-4e1b-a54f-4f4df6459ef5" providerId="ADAL" clId="{C357C588-CED4-4628-8A29-58423FD99B4D}" dt="2021-10-07T00:25:38.249" v="90" actId="164"/>
          <ac:grpSpMkLst>
            <pc:docMk/>
            <pc:sldMk cId="3553596441" sldId="286"/>
            <ac:grpSpMk id="24" creationId="{A3E1B68D-F13B-4056-9ECE-5CE93DF85D6F}"/>
          </ac:grpSpMkLst>
        </pc:grpChg>
        <pc:grpChg chg="add mod">
          <ac:chgData name="郭 榕庭" userId="0c5c0126-a909-4e1b-a54f-4f4df6459ef5" providerId="ADAL" clId="{C357C588-CED4-4628-8A29-58423FD99B4D}" dt="2021-10-07T00:29:44.461" v="138" actId="164"/>
          <ac:grpSpMkLst>
            <pc:docMk/>
            <pc:sldMk cId="3553596441" sldId="286"/>
            <ac:grpSpMk id="26" creationId="{775A304D-31E8-4155-9293-0A1A5A83B06D}"/>
          </ac:grpSpMkLst>
        </pc:grpChg>
        <pc:grpChg chg="add mod">
          <ac:chgData name="郭 榕庭" userId="0c5c0126-a909-4e1b-a54f-4f4df6459ef5" providerId="ADAL" clId="{C357C588-CED4-4628-8A29-58423FD99B4D}" dt="2021-10-07T00:31:37.190" v="158" actId="164"/>
          <ac:grpSpMkLst>
            <pc:docMk/>
            <pc:sldMk cId="3553596441" sldId="286"/>
            <ac:grpSpMk id="27" creationId="{2B267DB9-7544-48AA-874A-A5918460F78F}"/>
          </ac:grpSpMkLst>
        </pc:grpChg>
        <pc:grpChg chg="add mod">
          <ac:chgData name="郭 榕庭" userId="0c5c0126-a909-4e1b-a54f-4f4df6459ef5" providerId="ADAL" clId="{C357C588-CED4-4628-8A29-58423FD99B4D}" dt="2021-10-07T00:29:58.148" v="142" actId="338"/>
          <ac:grpSpMkLst>
            <pc:docMk/>
            <pc:sldMk cId="3553596441" sldId="286"/>
            <ac:grpSpMk id="28" creationId="{E54F84E1-A8EF-47FF-A557-83D185C13FC7}"/>
          </ac:grpSpMkLst>
        </pc:grpChg>
        <pc:grpChg chg="add mod">
          <ac:chgData name="郭 榕庭" userId="0c5c0126-a909-4e1b-a54f-4f4df6459ef5" providerId="ADAL" clId="{C357C588-CED4-4628-8A29-58423FD99B4D}" dt="2021-10-07T00:31:37.190" v="158" actId="164"/>
          <ac:grpSpMkLst>
            <pc:docMk/>
            <pc:sldMk cId="3553596441" sldId="286"/>
            <ac:grpSpMk id="29" creationId="{868BEC93-E5E2-426A-AB74-C9557E058EB3}"/>
          </ac:grpSpMkLst>
        </pc:grpChg>
        <pc:grpChg chg="del mod topLvl">
          <ac:chgData name="郭 榕庭" userId="0c5c0126-a909-4e1b-a54f-4f4df6459ef5" providerId="ADAL" clId="{C357C588-CED4-4628-8A29-58423FD99B4D}" dt="2021-10-07T00:23:57.173" v="75" actId="165"/>
          <ac:grpSpMkLst>
            <pc:docMk/>
            <pc:sldMk cId="3553596441" sldId="286"/>
            <ac:grpSpMk id="149" creationId="{FAA165D0-6C68-403E-B586-81B3C63A7291}"/>
          </ac:grpSpMkLst>
        </pc:grpChg>
        <pc:grpChg chg="mod topLvl">
          <ac:chgData name="郭 榕庭" userId="0c5c0126-a909-4e1b-a54f-4f4df6459ef5" providerId="ADAL" clId="{C357C588-CED4-4628-8A29-58423FD99B4D}" dt="2021-10-07T00:31:37.190" v="158" actId="164"/>
          <ac:grpSpMkLst>
            <pc:docMk/>
            <pc:sldMk cId="3553596441" sldId="286"/>
            <ac:grpSpMk id="214" creationId="{44C0A16D-8533-436C-A23B-E13EC846E562}"/>
          </ac:grpSpMkLst>
        </pc:grpChg>
        <pc:grpChg chg="del mod topLvl">
          <ac:chgData name="郭 榕庭" userId="0c5c0126-a909-4e1b-a54f-4f4df6459ef5" providerId="ADAL" clId="{C357C588-CED4-4628-8A29-58423FD99B4D}" dt="2021-10-07T00:30:02.898" v="143" actId="165"/>
          <ac:grpSpMkLst>
            <pc:docMk/>
            <pc:sldMk cId="3553596441" sldId="286"/>
            <ac:grpSpMk id="221" creationId="{78A98EA1-CDBA-4A78-8795-B2B03E9D1A6E}"/>
          </ac:grpSpMkLst>
        </pc:grpChg>
        <pc:grpChg chg="mod">
          <ac:chgData name="郭 榕庭" userId="0c5c0126-a909-4e1b-a54f-4f4df6459ef5" providerId="ADAL" clId="{C357C588-CED4-4628-8A29-58423FD99B4D}" dt="2021-10-07T00:29:58.148" v="142" actId="338"/>
          <ac:grpSpMkLst>
            <pc:docMk/>
            <pc:sldMk cId="3553596441" sldId="286"/>
            <ac:grpSpMk id="237" creationId="{55697FE6-B31C-4678-ACEB-B32E0141E5D7}"/>
          </ac:grpSpMkLst>
        </pc:grpChg>
        <pc:picChg chg="mod topLvl">
          <ac:chgData name="郭 榕庭" userId="0c5c0126-a909-4e1b-a54f-4f4df6459ef5" providerId="ADAL" clId="{C357C588-CED4-4628-8A29-58423FD99B4D}" dt="2021-10-07T00:21:44.233" v="46" actId="164"/>
          <ac:picMkLst>
            <pc:docMk/>
            <pc:sldMk cId="3553596441" sldId="286"/>
            <ac:picMk id="123" creationId="{351A1545-3ABB-4D97-884D-A7303CED99AD}"/>
          </ac:picMkLst>
        </pc:picChg>
        <pc:picChg chg="mod topLvl">
          <ac:chgData name="郭 榕庭" userId="0c5c0126-a909-4e1b-a54f-4f4df6459ef5" providerId="ADAL" clId="{C357C588-CED4-4628-8A29-58423FD99B4D}" dt="2021-10-07T00:21:44.233" v="46" actId="164"/>
          <ac:picMkLst>
            <pc:docMk/>
            <pc:sldMk cId="3553596441" sldId="286"/>
            <ac:picMk id="125" creationId="{A65E3EAD-81ED-40EA-BADC-B894F457ADBA}"/>
          </ac:picMkLst>
        </pc:picChg>
        <pc:picChg chg="mod topLvl">
          <ac:chgData name="郭 榕庭" userId="0c5c0126-a909-4e1b-a54f-4f4df6459ef5" providerId="ADAL" clId="{C357C588-CED4-4628-8A29-58423FD99B4D}" dt="2021-10-07T00:21:44.233" v="46" actId="164"/>
          <ac:picMkLst>
            <pc:docMk/>
            <pc:sldMk cId="3553596441" sldId="286"/>
            <ac:picMk id="126" creationId="{5C6FC8D7-8C9B-4A06-8418-C24B788B60EF}"/>
          </ac:picMkLst>
        </pc:picChg>
        <pc:picChg chg="mod topLvl">
          <ac:chgData name="郭 榕庭" userId="0c5c0126-a909-4e1b-a54f-4f4df6459ef5" providerId="ADAL" clId="{C357C588-CED4-4628-8A29-58423FD99B4D}" dt="2021-10-07T00:21:44.233" v="46" actId="164"/>
          <ac:picMkLst>
            <pc:docMk/>
            <pc:sldMk cId="3553596441" sldId="286"/>
            <ac:picMk id="127" creationId="{F75D3DC4-C2CB-4714-8439-4BD071D7BFD8}"/>
          </ac:picMkLst>
        </pc:picChg>
        <pc:picChg chg="mod topLvl">
          <ac:chgData name="郭 榕庭" userId="0c5c0126-a909-4e1b-a54f-4f4df6459ef5" providerId="ADAL" clId="{C357C588-CED4-4628-8A29-58423FD99B4D}" dt="2021-10-07T00:36:13.288" v="159" actId="1076"/>
          <ac:picMkLst>
            <pc:docMk/>
            <pc:sldMk cId="3553596441" sldId="286"/>
            <ac:picMk id="141" creationId="{DBBB3820-4016-4200-BA68-B96BE5616E1A}"/>
          </ac:picMkLst>
        </pc:picChg>
        <pc:picChg chg="mod topLvl">
          <ac:chgData name="郭 榕庭" userId="0c5c0126-a909-4e1b-a54f-4f4df6459ef5" providerId="ADAL" clId="{C357C588-CED4-4628-8A29-58423FD99B4D}" dt="2021-10-07T00:25:38.249" v="90" actId="164"/>
          <ac:picMkLst>
            <pc:docMk/>
            <pc:sldMk cId="3553596441" sldId="286"/>
            <ac:picMk id="144" creationId="{34F6FAD8-727B-4770-9AED-FF179D23CD54}"/>
          </ac:picMkLst>
        </pc:picChg>
        <pc:picChg chg="mod topLvl">
          <ac:chgData name="郭 榕庭" userId="0c5c0126-a909-4e1b-a54f-4f4df6459ef5" providerId="ADAL" clId="{C357C588-CED4-4628-8A29-58423FD99B4D}" dt="2021-10-07T00:25:38.249" v="90" actId="164"/>
          <ac:picMkLst>
            <pc:docMk/>
            <pc:sldMk cId="3553596441" sldId="286"/>
            <ac:picMk id="147" creationId="{8FD4E8F5-BD51-437F-ABB5-73823F3C76D6}"/>
          </ac:picMkLst>
        </pc:picChg>
        <pc:picChg chg="mod topLvl">
          <ac:chgData name="郭 榕庭" userId="0c5c0126-a909-4e1b-a54f-4f4df6459ef5" providerId="ADAL" clId="{C357C588-CED4-4628-8A29-58423FD99B4D}" dt="2021-10-07T00:25:38.249" v="90" actId="164"/>
          <ac:picMkLst>
            <pc:docMk/>
            <pc:sldMk cId="3553596441" sldId="286"/>
            <ac:picMk id="148" creationId="{D2E6F6DF-19A5-4E6B-A1E5-3D7B482C44FE}"/>
          </ac:picMkLst>
        </pc:picChg>
        <pc:picChg chg="mod topLvl">
          <ac:chgData name="郭 榕庭" userId="0c5c0126-a909-4e1b-a54f-4f4df6459ef5" providerId="ADAL" clId="{C357C588-CED4-4628-8A29-58423FD99B4D}" dt="2021-10-07T00:25:38.249" v="90" actId="164"/>
          <ac:picMkLst>
            <pc:docMk/>
            <pc:sldMk cId="3553596441" sldId="286"/>
            <ac:picMk id="153" creationId="{0E9B645E-724C-4A93-81DD-BB6645CE63E1}"/>
          </ac:picMkLst>
        </pc:picChg>
        <pc:picChg chg="mod topLvl">
          <ac:chgData name="郭 榕庭" userId="0c5c0126-a909-4e1b-a54f-4f4df6459ef5" providerId="ADAL" clId="{C357C588-CED4-4628-8A29-58423FD99B4D}" dt="2021-10-07T00:25:38.249" v="90" actId="164"/>
          <ac:picMkLst>
            <pc:docMk/>
            <pc:sldMk cId="3553596441" sldId="286"/>
            <ac:picMk id="160" creationId="{7033375A-FE33-4994-822D-CBCB477B7EF4}"/>
          </ac:picMkLst>
        </pc:picChg>
        <pc:picChg chg="mod topLvl">
          <ac:chgData name="郭 榕庭" userId="0c5c0126-a909-4e1b-a54f-4f4df6459ef5" providerId="ADAL" clId="{C357C588-CED4-4628-8A29-58423FD99B4D}" dt="2021-10-07T00:25:38.249" v="90" actId="164"/>
          <ac:picMkLst>
            <pc:docMk/>
            <pc:sldMk cId="3553596441" sldId="286"/>
            <ac:picMk id="161" creationId="{A74D54B8-0C80-42B5-A479-A23BBA3C80C8}"/>
          </ac:picMkLst>
        </pc:picChg>
        <pc:picChg chg="mod ord topLvl">
          <ac:chgData name="郭 榕庭" userId="0c5c0126-a909-4e1b-a54f-4f4df6459ef5" providerId="ADAL" clId="{C357C588-CED4-4628-8A29-58423FD99B4D}" dt="2021-10-07T00:25:38.249" v="90" actId="164"/>
          <ac:picMkLst>
            <pc:docMk/>
            <pc:sldMk cId="3553596441" sldId="286"/>
            <ac:picMk id="163" creationId="{F1BF743D-DEEB-4C92-9504-366C876F5E37}"/>
          </ac:picMkLst>
        </pc:picChg>
        <pc:picChg chg="mod topLvl">
          <ac:chgData name="郭 榕庭" userId="0c5c0126-a909-4e1b-a54f-4f4df6459ef5" providerId="ADAL" clId="{C357C588-CED4-4628-8A29-58423FD99B4D}" dt="2021-10-07T00:25:38.249" v="90" actId="164"/>
          <ac:picMkLst>
            <pc:docMk/>
            <pc:sldMk cId="3553596441" sldId="286"/>
            <ac:picMk id="164" creationId="{D6979892-346C-4CAD-952C-2139F53F76C3}"/>
          </ac:picMkLst>
        </pc:picChg>
        <pc:picChg chg="del">
          <ac:chgData name="郭 榕庭" userId="0c5c0126-a909-4e1b-a54f-4f4df6459ef5" providerId="ADAL" clId="{C357C588-CED4-4628-8A29-58423FD99B4D}" dt="2021-10-07T00:26:33.858" v="91" actId="478"/>
          <ac:picMkLst>
            <pc:docMk/>
            <pc:sldMk cId="3553596441" sldId="286"/>
            <ac:picMk id="197" creationId="{2470C202-3B37-4AFA-BE8E-EBA60DAC10A3}"/>
          </ac:picMkLst>
        </pc:picChg>
        <pc:picChg chg="mod topLvl">
          <ac:chgData name="郭 榕庭" userId="0c5c0126-a909-4e1b-a54f-4f4df6459ef5" providerId="ADAL" clId="{C357C588-CED4-4628-8A29-58423FD99B4D}" dt="2021-10-07T00:31:37.190" v="158" actId="164"/>
          <ac:picMkLst>
            <pc:docMk/>
            <pc:sldMk cId="3553596441" sldId="286"/>
            <ac:picMk id="216" creationId="{DDD3B21C-EF5D-4B85-BC06-51B518572694}"/>
          </ac:picMkLst>
        </pc:picChg>
        <pc:picChg chg="mod topLvl">
          <ac:chgData name="郭 榕庭" userId="0c5c0126-a909-4e1b-a54f-4f4df6459ef5" providerId="ADAL" clId="{C357C588-CED4-4628-8A29-58423FD99B4D}" dt="2021-10-07T00:31:37.190" v="158" actId="164"/>
          <ac:picMkLst>
            <pc:docMk/>
            <pc:sldMk cId="3553596441" sldId="286"/>
            <ac:picMk id="219" creationId="{6DCBCEC3-9647-4DA6-9329-D0C50AB8E3A7}"/>
          </ac:picMkLst>
        </pc:picChg>
        <pc:picChg chg="mod topLvl">
          <ac:chgData name="郭 榕庭" userId="0c5c0126-a909-4e1b-a54f-4f4df6459ef5" providerId="ADAL" clId="{C357C588-CED4-4628-8A29-58423FD99B4D}" dt="2021-10-07T00:31:37.190" v="158" actId="164"/>
          <ac:picMkLst>
            <pc:docMk/>
            <pc:sldMk cId="3553596441" sldId="286"/>
            <ac:picMk id="220" creationId="{A9165FBD-3167-41A4-BC42-E018E675594A}"/>
          </ac:picMkLst>
        </pc:picChg>
        <pc:picChg chg="mod topLvl">
          <ac:chgData name="郭 榕庭" userId="0c5c0126-a909-4e1b-a54f-4f4df6459ef5" providerId="ADAL" clId="{C357C588-CED4-4628-8A29-58423FD99B4D}" dt="2021-10-07T00:31:37.190" v="158" actId="164"/>
          <ac:picMkLst>
            <pc:docMk/>
            <pc:sldMk cId="3553596441" sldId="286"/>
            <ac:picMk id="224" creationId="{4FDD606D-DE88-4680-B377-DD2EA3BB81CD}"/>
          </ac:picMkLst>
        </pc:picChg>
        <pc:picChg chg="mod topLvl">
          <ac:chgData name="郭 榕庭" userId="0c5c0126-a909-4e1b-a54f-4f4df6459ef5" providerId="ADAL" clId="{C357C588-CED4-4628-8A29-58423FD99B4D}" dt="2021-10-07T00:31:37.190" v="158" actId="164"/>
          <ac:picMkLst>
            <pc:docMk/>
            <pc:sldMk cId="3553596441" sldId="286"/>
            <ac:picMk id="230" creationId="{815CC8CB-02E4-4BE6-B3EB-CD3598D6915A}"/>
          </ac:picMkLst>
        </pc:picChg>
        <pc:picChg chg="mod topLvl">
          <ac:chgData name="郭 榕庭" userId="0c5c0126-a909-4e1b-a54f-4f4df6459ef5" providerId="ADAL" clId="{C357C588-CED4-4628-8A29-58423FD99B4D}" dt="2021-10-07T00:31:37.190" v="158" actId="164"/>
          <ac:picMkLst>
            <pc:docMk/>
            <pc:sldMk cId="3553596441" sldId="286"/>
            <ac:picMk id="231" creationId="{E93C22C5-C802-4199-BED2-2FA515E5BA51}"/>
          </ac:picMkLst>
        </pc:picChg>
        <pc:picChg chg="mod ord topLvl">
          <ac:chgData name="郭 榕庭" userId="0c5c0126-a909-4e1b-a54f-4f4df6459ef5" providerId="ADAL" clId="{C357C588-CED4-4628-8A29-58423FD99B4D}" dt="2021-10-07T00:31:37.190" v="158" actId="164"/>
          <ac:picMkLst>
            <pc:docMk/>
            <pc:sldMk cId="3553596441" sldId="286"/>
            <ac:picMk id="234" creationId="{849B5CAF-C572-492C-9046-B3225BB41849}"/>
          </ac:picMkLst>
        </pc:picChg>
        <pc:picChg chg="mod topLvl">
          <ac:chgData name="郭 榕庭" userId="0c5c0126-a909-4e1b-a54f-4f4df6459ef5" providerId="ADAL" clId="{C357C588-CED4-4628-8A29-58423FD99B4D}" dt="2021-10-07T00:31:37.190" v="158" actId="164"/>
          <ac:picMkLst>
            <pc:docMk/>
            <pc:sldMk cId="3553596441" sldId="286"/>
            <ac:picMk id="235" creationId="{4E039603-DD8A-44CE-A20C-E76EF443CF9C}"/>
          </ac:picMkLst>
        </pc:picChg>
        <pc:picChg chg="mod">
          <ac:chgData name="郭 榕庭" userId="0c5c0126-a909-4e1b-a54f-4f4df6459ef5" providerId="ADAL" clId="{C357C588-CED4-4628-8A29-58423FD99B4D}" dt="2021-10-07T00:29:58.148" v="142" actId="338"/>
          <ac:picMkLst>
            <pc:docMk/>
            <pc:sldMk cId="3553596441" sldId="286"/>
            <ac:picMk id="240" creationId="{7A1712CF-AF4F-4C23-8411-60BF38ED1788}"/>
          </ac:picMkLst>
        </pc:picChg>
        <pc:cxnChg chg="mod topLvl">
          <ac:chgData name="郭 榕庭" userId="0c5c0126-a909-4e1b-a54f-4f4df6459ef5" providerId="ADAL" clId="{C357C588-CED4-4628-8A29-58423FD99B4D}" dt="2021-10-07T00:25:38.249" v="90" actId="164"/>
          <ac:cxnSpMkLst>
            <pc:docMk/>
            <pc:sldMk cId="3553596441" sldId="286"/>
            <ac:cxnSpMk id="33" creationId="{CF15ABA4-CC6A-4616-BEA1-E454BD5E0360}"/>
          </ac:cxnSpMkLst>
        </pc:cxnChg>
        <pc:cxnChg chg="mod topLvl">
          <ac:chgData name="郭 榕庭" userId="0c5c0126-a909-4e1b-a54f-4f4df6459ef5" providerId="ADAL" clId="{C357C588-CED4-4628-8A29-58423FD99B4D}" dt="2021-10-07T00:31:37.190" v="158" actId="164"/>
          <ac:cxnSpMkLst>
            <pc:docMk/>
            <pc:sldMk cId="3553596441" sldId="286"/>
            <ac:cxnSpMk id="233" creationId="{73AB407D-A4F9-4143-A257-1976A7632477}"/>
          </ac:cxnSpMkLst>
        </pc:cxnChg>
      </pc:sldChg>
      <pc:sldChg chg="addSp delSp modSp del mod">
        <pc:chgData name="郭 榕庭" userId="0c5c0126-a909-4e1b-a54f-4f4df6459ef5" providerId="ADAL" clId="{C357C588-CED4-4628-8A29-58423FD99B4D}" dt="2021-10-07T00:18:09.269" v="10" actId="47"/>
        <pc:sldMkLst>
          <pc:docMk/>
          <pc:sldMk cId="118830182" sldId="287"/>
        </pc:sldMkLst>
        <pc:spChg chg="del mod">
          <ac:chgData name="郭 榕庭" userId="0c5c0126-a909-4e1b-a54f-4f4df6459ef5" providerId="ADAL" clId="{C357C588-CED4-4628-8A29-58423FD99B4D}" dt="2021-10-07T00:15:29.859" v="1" actId="478"/>
          <ac:spMkLst>
            <pc:docMk/>
            <pc:sldMk cId="118830182" sldId="287"/>
            <ac:spMk id="2" creationId="{5FC0E033-1288-4C2A-8194-F1F960F85468}"/>
          </ac:spMkLst>
        </pc:spChg>
        <pc:spChg chg="add del mod">
          <ac:chgData name="郭 榕庭" userId="0c5c0126-a909-4e1b-a54f-4f4df6459ef5" providerId="ADAL" clId="{C357C588-CED4-4628-8A29-58423FD99B4D}" dt="2021-10-07T00:16:01.099" v="6" actId="478"/>
          <ac:spMkLst>
            <pc:docMk/>
            <pc:sldMk cId="118830182" sldId="287"/>
            <ac:spMk id="3" creationId="{9A46D708-747C-4E89-B42B-E7A6648BC64E}"/>
          </ac:spMkLst>
        </pc:spChg>
        <pc:spChg chg="mod">
          <ac:chgData name="郭 榕庭" userId="0c5c0126-a909-4e1b-a54f-4f4df6459ef5" providerId="ADAL" clId="{C357C588-CED4-4628-8A29-58423FD99B4D}" dt="2021-10-07T00:16:19.507" v="8" actId="1076"/>
          <ac:spMkLst>
            <pc:docMk/>
            <pc:sldMk cId="118830182" sldId="287"/>
            <ac:spMk id="136" creationId="{8ABA7AF7-341D-4C1D-89E5-97AEDB07A4C5}"/>
          </ac:spMkLst>
        </pc:spChg>
      </pc:sldChg>
    </pc:docChg>
  </pc:docChgLst>
  <pc:docChgLst>
    <pc:chgData name="山崎 宏美" userId="cce9d735-988b-42c8-9b8a-33b7187a7194" providerId="ADAL" clId="{C81CAF49-D8EA-4193-A194-90F62F3852DC}"/>
    <pc:docChg chg="modSld">
      <pc:chgData name="山崎 宏美" userId="cce9d735-988b-42c8-9b8a-33b7187a7194" providerId="ADAL" clId="{C81CAF49-D8EA-4193-A194-90F62F3852DC}" dt="2021-10-07T09:53:06.239" v="47" actId="20577"/>
      <pc:docMkLst>
        <pc:docMk/>
      </pc:docMkLst>
      <pc:sldChg chg="modSp mod">
        <pc:chgData name="山崎 宏美" userId="cce9d735-988b-42c8-9b8a-33b7187a7194" providerId="ADAL" clId="{C81CAF49-D8EA-4193-A194-90F62F3852DC}" dt="2021-10-07T09:53:06.239" v="47" actId="20577"/>
        <pc:sldMkLst>
          <pc:docMk/>
          <pc:sldMk cId="3553596441" sldId="286"/>
        </pc:sldMkLst>
        <pc:spChg chg="mod">
          <ac:chgData name="山崎 宏美" userId="cce9d735-988b-42c8-9b8a-33b7187a7194" providerId="ADAL" clId="{C81CAF49-D8EA-4193-A194-90F62F3852DC}" dt="2021-10-07T09:52:20.523" v="26"/>
          <ac:spMkLst>
            <pc:docMk/>
            <pc:sldMk cId="3553596441" sldId="286"/>
            <ac:spMk id="19" creationId="{E059877F-198D-4019-9270-6618AA6DAE62}"/>
          </ac:spMkLst>
        </pc:spChg>
        <pc:spChg chg="mod">
          <ac:chgData name="山崎 宏美" userId="cce9d735-988b-42c8-9b8a-33b7187a7194" providerId="ADAL" clId="{C81CAF49-D8EA-4193-A194-90F62F3852DC}" dt="2021-10-07T09:52:52.889" v="37" actId="20577"/>
          <ac:spMkLst>
            <pc:docMk/>
            <pc:sldMk cId="3553596441" sldId="286"/>
            <ac:spMk id="120" creationId="{A8DBAD8E-4C77-42FE-BC12-91C7DDD65833}"/>
          </ac:spMkLst>
        </pc:spChg>
        <pc:spChg chg="mod">
          <ac:chgData name="山崎 宏美" userId="cce9d735-988b-42c8-9b8a-33b7187a7194" providerId="ADAL" clId="{C81CAF49-D8EA-4193-A194-90F62F3852DC}" dt="2021-10-07T09:53:06.239" v="47" actId="20577"/>
          <ac:spMkLst>
            <pc:docMk/>
            <pc:sldMk cId="3553596441" sldId="286"/>
            <ac:spMk id="187" creationId="{211FFB93-DA01-4F85-83A2-6F4BC3FB985C}"/>
          </ac:spMkLst>
        </pc:spChg>
      </pc:sldChg>
    </pc:docChg>
  </pc:docChgLst>
  <pc:docChgLst>
    <pc:chgData name="丹下 美緒" userId="S::tange@arcadiacojp.onmicrosoft.com::608f33b1-f261-4aa0-ad49-57ae0b1f80e7" providerId="AD" clId="Web-{CF1FB133-1F4D-868B-B94D-F28089CE354B}"/>
    <pc:docChg chg="sldOrd modSection">
      <pc:chgData name="丹下 美緒" userId="S::tange@arcadiacojp.onmicrosoft.com::608f33b1-f261-4aa0-ad49-57ae0b1f80e7" providerId="AD" clId="Web-{CF1FB133-1F4D-868B-B94D-F28089CE354B}" dt="2023-10-19T03:57:49.241" v="0"/>
      <pc:docMkLst>
        <pc:docMk/>
      </pc:docMkLst>
      <pc:sldChg chg="ord">
        <pc:chgData name="丹下 美緒" userId="S::tange@arcadiacojp.onmicrosoft.com::608f33b1-f261-4aa0-ad49-57ae0b1f80e7" providerId="AD" clId="Web-{CF1FB133-1F4D-868B-B94D-F28089CE354B}" dt="2023-10-19T03:57:49.241" v="0"/>
        <pc:sldMkLst>
          <pc:docMk/>
          <pc:sldMk cId="1641340139" sldId="282"/>
        </pc:sldMkLst>
      </pc:sldChg>
    </pc:docChg>
  </pc:docChgLst>
  <pc:docChgLst>
    <pc:chgData name="山崎 宏美" userId="cce9d735-988b-42c8-9b8a-33b7187a7194" providerId="ADAL" clId="{6E18EA83-A2FA-42B3-B018-1E1C2839A76E}"/>
    <pc:docChg chg="custSel modSld">
      <pc:chgData name="山崎 宏美" userId="cce9d735-988b-42c8-9b8a-33b7187a7194" providerId="ADAL" clId="{6E18EA83-A2FA-42B3-B018-1E1C2839A76E}" dt="2023-02-16T04:54:08.032" v="358" actId="208"/>
      <pc:docMkLst>
        <pc:docMk/>
      </pc:docMkLst>
      <pc:sldChg chg="addSp delSp modSp mod">
        <pc:chgData name="山崎 宏美" userId="cce9d735-988b-42c8-9b8a-33b7187a7194" providerId="ADAL" clId="{6E18EA83-A2FA-42B3-B018-1E1C2839A76E}" dt="2023-02-16T04:54:08.032" v="358" actId="208"/>
        <pc:sldMkLst>
          <pc:docMk/>
          <pc:sldMk cId="1641340139" sldId="282"/>
        </pc:sldMkLst>
        <pc:spChg chg="add del mod">
          <ac:chgData name="山崎 宏美" userId="cce9d735-988b-42c8-9b8a-33b7187a7194" providerId="ADAL" clId="{6E18EA83-A2FA-42B3-B018-1E1C2839A76E}" dt="2023-02-16T04:43:45.650" v="7" actId="11529"/>
          <ac:spMkLst>
            <pc:docMk/>
            <pc:sldMk cId="1641340139" sldId="282"/>
            <ac:spMk id="3" creationId="{1C144FD0-0453-5CD5-FF9F-61A01AA1A911}"/>
          </ac:spMkLst>
        </pc:spChg>
        <pc:spChg chg="add mod">
          <ac:chgData name="山崎 宏美" userId="cce9d735-988b-42c8-9b8a-33b7187a7194" providerId="ADAL" clId="{6E18EA83-A2FA-42B3-B018-1E1C2839A76E}" dt="2023-02-16T04:54:08.032" v="358" actId="208"/>
          <ac:spMkLst>
            <pc:docMk/>
            <pc:sldMk cId="1641340139" sldId="282"/>
            <ac:spMk id="5" creationId="{809EAFA3-1674-6CED-D05C-2D69220C5F46}"/>
          </ac:spMkLst>
        </pc:spChg>
        <pc:spChg chg="mod">
          <ac:chgData name="山崎 宏美" userId="cce9d735-988b-42c8-9b8a-33b7187a7194" providerId="ADAL" clId="{6E18EA83-A2FA-42B3-B018-1E1C2839A76E}" dt="2023-02-16T04:39:35.267" v="1" actId="207"/>
          <ac:spMkLst>
            <pc:docMk/>
            <pc:sldMk cId="1641340139" sldId="282"/>
            <ac:spMk id="10" creationId="{1B84FDFD-AE40-45E2-BE8C-CF91C42C2556}"/>
          </ac:spMkLst>
        </pc:spChg>
        <pc:spChg chg="mod">
          <ac:chgData name="山崎 宏美" userId="cce9d735-988b-42c8-9b8a-33b7187a7194" providerId="ADAL" clId="{6E18EA83-A2FA-42B3-B018-1E1C2839A76E}" dt="2023-02-16T04:40:16.598" v="5" actId="207"/>
          <ac:spMkLst>
            <pc:docMk/>
            <pc:sldMk cId="1641340139" sldId="282"/>
            <ac:spMk id="39" creationId="{3B582DF2-1311-40A9-8235-F2C3B4DE5381}"/>
          </ac:spMkLst>
        </pc:spChg>
      </pc:sldChg>
      <pc:sldChg chg="addSp modSp mod">
        <pc:chgData name="山崎 宏美" userId="cce9d735-988b-42c8-9b8a-33b7187a7194" providerId="ADAL" clId="{6E18EA83-A2FA-42B3-B018-1E1C2839A76E}" dt="2023-02-16T04:53:56.731" v="357" actId="208"/>
        <pc:sldMkLst>
          <pc:docMk/>
          <pc:sldMk cId="3553596441" sldId="286"/>
        </pc:sldMkLst>
        <pc:spChg chg="add mod">
          <ac:chgData name="山崎 宏美" userId="cce9d735-988b-42c8-9b8a-33b7187a7194" providerId="ADAL" clId="{6E18EA83-A2FA-42B3-B018-1E1C2839A76E}" dt="2023-02-16T04:53:56.731" v="357" actId="208"/>
          <ac:spMkLst>
            <pc:docMk/>
            <pc:sldMk cId="3553596441" sldId="286"/>
            <ac:spMk id="3" creationId="{5A6DEE9F-CA73-0353-1DB7-D6E62FEFD38A}"/>
          </ac:spMkLst>
        </pc:spChg>
        <pc:spChg chg="mod">
          <ac:chgData name="山崎 宏美" userId="cce9d735-988b-42c8-9b8a-33b7187a7194" providerId="ADAL" clId="{6E18EA83-A2FA-42B3-B018-1E1C2839A76E}" dt="2023-02-16T04:39:53.745" v="3" actId="207"/>
          <ac:spMkLst>
            <pc:docMk/>
            <pc:sldMk cId="3553596441" sldId="286"/>
            <ac:spMk id="157" creationId="{3B1C2679-2A6E-473E-9E16-2058D78521C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8831" cy="493316"/>
          </a:xfrm>
          <a:prstGeom prst="rect">
            <a:avLst/>
          </a:prstGeom>
        </p:spPr>
        <p:txBody>
          <a:bodyPr vert="horz" lIns="90634" tIns="45317" rIns="90634" bIns="453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1" cy="493316"/>
          </a:xfrm>
          <a:prstGeom prst="rect">
            <a:avLst/>
          </a:prstGeom>
        </p:spPr>
        <p:txBody>
          <a:bodyPr vert="horz" lIns="90634" tIns="45317" rIns="90634" bIns="45317" rtlCol="0"/>
          <a:lstStyle>
            <a:lvl1pPr algn="r">
              <a:defRPr sz="1200"/>
            </a:lvl1pPr>
          </a:lstStyle>
          <a:p>
            <a:fld id="{12CBA129-6B56-4C5E-975A-49E67D8B0FA6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1363"/>
            <a:ext cx="25574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4" tIns="45317" rIns="90634" bIns="453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34" tIns="45317" rIns="90634" bIns="453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3316"/>
          </a:xfrm>
          <a:prstGeom prst="rect">
            <a:avLst/>
          </a:prstGeom>
        </p:spPr>
        <p:txBody>
          <a:bodyPr vert="horz" lIns="90634" tIns="45317" rIns="90634" bIns="453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1" cy="493316"/>
          </a:xfrm>
          <a:prstGeom prst="rect">
            <a:avLst/>
          </a:prstGeom>
        </p:spPr>
        <p:txBody>
          <a:bodyPr vert="horz" lIns="90634" tIns="45317" rIns="90634" bIns="45317" rtlCol="0" anchor="b"/>
          <a:lstStyle>
            <a:lvl1pPr algn="r">
              <a:defRPr sz="1200"/>
            </a:lvl1pPr>
          </a:lstStyle>
          <a:p>
            <a:fld id="{8AB0FF2B-15DF-44BF-B3AC-257BA63139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355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9150" y="741363"/>
            <a:ext cx="2557463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0FF2B-15DF-44BF-B3AC-257BA63139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17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96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40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2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90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29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07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82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8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66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09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36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2C572-D7B1-4A63-A68A-DB4B6FFB7EE9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902F1-FF52-4319-AB71-70A154407A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89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8.svg"/><Relationship Id="rId18" Type="http://schemas.openxmlformats.org/officeDocument/2006/relationships/image" Target="../media/image27.svg"/><Relationship Id="rId26" Type="http://schemas.openxmlformats.org/officeDocument/2006/relationships/image" Target="../media/image34.svg"/><Relationship Id="rId3" Type="http://schemas.openxmlformats.org/officeDocument/2006/relationships/image" Target="../media/image1.png"/><Relationship Id="rId21" Type="http://schemas.openxmlformats.org/officeDocument/2006/relationships/image" Target="../media/image12.png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svg"/><Relationship Id="rId20" Type="http://schemas.openxmlformats.org/officeDocument/2006/relationships/image" Target="../media/image29.svg"/><Relationship Id="rId29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svg"/><Relationship Id="rId11" Type="http://schemas.openxmlformats.org/officeDocument/2006/relationships/image" Target="../media/image6.png"/><Relationship Id="rId24" Type="http://schemas.openxmlformats.org/officeDocument/2006/relationships/image" Target="../media/image33.svg"/><Relationship Id="rId5" Type="http://schemas.openxmlformats.org/officeDocument/2006/relationships/image" Target="../media/image2.png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image" Target="../media/image36.svg"/><Relationship Id="rId10" Type="http://schemas.openxmlformats.org/officeDocument/2006/relationships/image" Target="../media/image5.jpeg"/><Relationship Id="rId19" Type="http://schemas.openxmlformats.org/officeDocument/2006/relationships/image" Target="../media/image11.png"/><Relationship Id="rId4" Type="http://schemas.openxmlformats.org/officeDocument/2006/relationships/image" Target="../media/image17.svg"/><Relationship Id="rId9" Type="http://schemas.openxmlformats.org/officeDocument/2006/relationships/image" Target="../media/image4.jpeg"/><Relationship Id="rId14" Type="http://schemas.openxmlformats.org/officeDocument/2006/relationships/image" Target="../media/image8.jpeg"/><Relationship Id="rId22" Type="http://schemas.openxmlformats.org/officeDocument/2006/relationships/image" Target="../media/image31.svg"/><Relationship Id="rId27" Type="http://schemas.openxmlformats.org/officeDocument/2006/relationships/image" Target="../media/image15.png"/><Relationship Id="rId30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pattFill prst="dotGrid">
          <a:fgClr>
            <a:schemeClr val="accent3">
              <a:lumMod val="20000"/>
              <a:lumOff val="80000"/>
            </a:schemeClr>
          </a:fgClr>
          <a:bgClr>
            <a:schemeClr val="accent3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四角形: 角を丸くする 67">
            <a:extLst>
              <a:ext uri="{FF2B5EF4-FFF2-40B4-BE49-F238E27FC236}">
                <a16:creationId xmlns:a16="http://schemas.microsoft.com/office/drawing/2014/main" id="{458EECE5-1CB1-4387-9A3E-0DB81689D121}"/>
              </a:ext>
            </a:extLst>
          </p:cNvPr>
          <p:cNvSpPr/>
          <p:nvPr/>
        </p:nvSpPr>
        <p:spPr>
          <a:xfrm>
            <a:off x="3880856" y="476083"/>
            <a:ext cx="2885712" cy="1309871"/>
          </a:xfrm>
          <a:prstGeom prst="roundRect">
            <a:avLst>
              <a:gd name="adj" fmla="val 5421"/>
            </a:avLst>
          </a:prstGeom>
          <a:solidFill>
            <a:schemeClr val="bg1">
              <a:lumMod val="95000"/>
              <a:alpha val="88000"/>
            </a:schemeClr>
          </a:solidFill>
          <a:ln w="12700" cmpd="sng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5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87980" y="7437354"/>
            <a:ext cx="2270446" cy="1754739"/>
          </a:xfrm>
          <a:prstGeom prst="roundRect">
            <a:avLst>
              <a:gd name="adj" fmla="val 924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AutoShape 2" descr="https://raiden2.ktaiwork.jp/admin-popaccount/generate-qrcode?pop_id=995">
            <a:extLst>
              <a:ext uri="{FF2B5EF4-FFF2-40B4-BE49-F238E27FC236}">
                <a16:creationId xmlns:a16="http://schemas.microsoft.com/office/drawing/2014/main" id="{B76241F3-771A-494C-8B3E-7CF7DCAB97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30666" y="181995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193" name="グループ化 192">
            <a:extLst>
              <a:ext uri="{FF2B5EF4-FFF2-40B4-BE49-F238E27FC236}">
                <a16:creationId xmlns:a16="http://schemas.microsoft.com/office/drawing/2014/main" id="{89E231E4-41FB-40CB-8E5B-68927D2B1CC7}"/>
              </a:ext>
            </a:extLst>
          </p:cNvPr>
          <p:cNvGrpSpPr/>
          <p:nvPr/>
        </p:nvGrpSpPr>
        <p:grpSpPr>
          <a:xfrm>
            <a:off x="76454" y="7061051"/>
            <a:ext cx="2299413" cy="2306663"/>
            <a:chOff x="4558982" y="4121594"/>
            <a:chExt cx="2299413" cy="2306663"/>
          </a:xfrm>
        </p:grpSpPr>
        <p:sp>
          <p:nvSpPr>
            <p:cNvPr id="48" name="四角形: 角を丸くする 47">
              <a:extLst>
                <a:ext uri="{FF2B5EF4-FFF2-40B4-BE49-F238E27FC236}">
                  <a16:creationId xmlns:a16="http://schemas.microsoft.com/office/drawing/2014/main" id="{2ABC3027-DC86-4159-AB22-51B08164A40F}"/>
                </a:ext>
              </a:extLst>
            </p:cNvPr>
            <p:cNvSpPr/>
            <p:nvPr/>
          </p:nvSpPr>
          <p:spPr>
            <a:xfrm>
              <a:off x="5291136" y="4597059"/>
              <a:ext cx="803387" cy="22896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注意事項</a:t>
              </a:r>
            </a:p>
          </p:txBody>
        </p:sp>
        <p:pic>
          <p:nvPicPr>
            <p:cNvPr id="177" name="グラフィックス 176" descr="警告 単色塗りつぶし">
              <a:extLst>
                <a:ext uri="{FF2B5EF4-FFF2-40B4-BE49-F238E27FC236}">
                  <a16:creationId xmlns:a16="http://schemas.microsoft.com/office/drawing/2014/main" id="{FFF3A6DD-33FB-4F26-A06D-5C18EE6A08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44803" y="4121594"/>
              <a:ext cx="496055" cy="496055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E059877F-198D-4019-9270-6618AA6DAE62}"/>
                </a:ext>
              </a:extLst>
            </p:cNvPr>
            <p:cNvSpPr txBox="1"/>
            <p:nvPr/>
          </p:nvSpPr>
          <p:spPr>
            <a:xfrm>
              <a:off x="4558982" y="4778677"/>
              <a:ext cx="2299413" cy="1649580"/>
            </a:xfrm>
            <a:prstGeom prst="roundRect">
              <a:avLst>
                <a:gd name="adj" fmla="val 7534"/>
              </a:avLst>
            </a:prstGeom>
            <a:noFill/>
            <a:ln>
              <a:noFill/>
            </a:ln>
          </p:spPr>
          <p:txBody>
            <a:bodyPr wrap="square" lIns="0" rIns="0" rtlCol="0" anchor="t">
              <a:noAutofit/>
            </a:bodyPr>
            <a:lstStyle/>
            <a:p>
              <a:r>
                <a:rPr lang="ja-JP" altLang="en-US" sz="105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登録アドレスにメールを送信して</a:t>
              </a:r>
              <a:r>
                <a:rPr lang="ja-JP" altLang="en-US" sz="105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も</a:t>
              </a:r>
              <a:endParaRPr lang="en-US" altLang="ja-JP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r>
                <a:rPr lang="ja-JP" altLang="en-US" sz="105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返信</a:t>
              </a:r>
              <a:r>
                <a:rPr lang="ja-JP" altLang="en-US" sz="105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がない場合は、次のことを確認</a:t>
              </a:r>
              <a:r>
                <a:rPr lang="ja-JP" altLang="en-US" sz="105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して</a:t>
              </a:r>
              <a:endParaRPr lang="en-US" altLang="ja-JP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r>
                <a:rPr lang="ja-JP" altLang="en-US" sz="1050" b="1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再度</a:t>
              </a:r>
              <a:r>
                <a:rPr lang="ja-JP" altLang="en-US" sz="1050" b="1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送信してください。</a:t>
              </a:r>
              <a:endParaRPr lang="en-US" altLang="ja-JP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endParaRPr lang="ja-JP" altLang="en-US" sz="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pPr marL="171450" indent="-171450">
                <a:buFont typeface="Wingdings" panose="05000000000000000000" pitchFamily="2" charset="2"/>
                <a:buChar char="n"/>
              </a:pP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登録用メールアドレスが正しいか確認する</a:t>
              </a:r>
              <a:endPara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pPr marL="171450" indent="-171450">
                <a:buFont typeface="Wingdings" panose="05000000000000000000" pitchFamily="2" charset="2"/>
                <a:buChar char="n"/>
              </a:pP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新着メールの問合せを実施する</a:t>
              </a:r>
            </a:p>
            <a:p>
              <a:pPr marL="171450" indent="-171450">
                <a:buFont typeface="Wingdings" panose="05000000000000000000" pitchFamily="2" charset="2"/>
                <a:buChar char="n"/>
              </a:pP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迷惑メール設定を確認する</a:t>
              </a:r>
            </a:p>
            <a:p>
              <a:r>
                <a:rPr lang="ja-JP" altLang="en-US" sz="7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    ①</a:t>
              </a:r>
              <a:r>
                <a:rPr lang="ja-JP" altLang="en-US" sz="7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「</a:t>
              </a:r>
              <a:r>
                <a:rPr lang="en-US" altLang="ja-JP" sz="700" dirty="0">
                  <a:solidFill>
                    <a:srgbClr val="FF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@raiden3.ktaiwork.jp</a:t>
              </a:r>
              <a:r>
                <a:rPr lang="ja-JP" altLang="en-US" sz="7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」からのドメイン許可</a:t>
              </a:r>
            </a:p>
            <a:p>
              <a:r>
                <a:rPr lang="ja-JP" altLang="en-US" sz="7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    ② </a:t>
              </a:r>
              <a:r>
                <a:rPr lang="en-US" altLang="ja-JP" sz="7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URL</a:t>
              </a:r>
              <a:r>
                <a:rPr lang="ja-JP" altLang="en-US" sz="7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付メールの許可</a:t>
              </a:r>
              <a:endParaRPr lang="en-US" altLang="ja-JP" sz="7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    ③</a:t>
              </a:r>
              <a:r>
                <a:rPr lang="ja-JP" altLang="en-US" sz="7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なりすまし規制の許可</a:t>
              </a:r>
              <a:endParaRPr lang="en-US" altLang="ja-JP" sz="7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02" name="グループ化 201">
            <a:extLst>
              <a:ext uri="{FF2B5EF4-FFF2-40B4-BE49-F238E27FC236}">
                <a16:creationId xmlns:a16="http://schemas.microsoft.com/office/drawing/2014/main" id="{1BE07E22-F9DE-492E-8D52-9A6256F45F00}"/>
              </a:ext>
            </a:extLst>
          </p:cNvPr>
          <p:cNvGrpSpPr/>
          <p:nvPr/>
        </p:nvGrpSpPr>
        <p:grpSpPr>
          <a:xfrm>
            <a:off x="2457523" y="6931581"/>
            <a:ext cx="4309045" cy="2260513"/>
            <a:chOff x="2411381" y="6359159"/>
            <a:chExt cx="4309045" cy="2260513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D8FD2F80-8C95-4AE9-A3E0-B53FBE1287DD}"/>
                </a:ext>
              </a:extLst>
            </p:cNvPr>
            <p:cNvSpPr txBox="1"/>
            <p:nvPr/>
          </p:nvSpPr>
          <p:spPr>
            <a:xfrm>
              <a:off x="2411381" y="6864933"/>
              <a:ext cx="4309045" cy="1754739"/>
            </a:xfrm>
            <a:prstGeom prst="roundRect">
              <a:avLst>
                <a:gd name="adj" fmla="val 753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lIns="0" rIns="0" rtlCol="0" anchor="t">
              <a:noAutofit/>
            </a:bodyPr>
            <a:lstStyle/>
            <a:p>
              <a:pPr>
                <a:spcAft>
                  <a:spcPts val="200"/>
                </a:spcAft>
              </a:pPr>
              <a:endParaRPr lang="en-US" altLang="ja-JP" sz="9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endParaRPr>
            </a:p>
            <a:p>
              <a:pPr>
                <a:spcAft>
                  <a:spcPts val="200"/>
                </a:spcAft>
              </a:pPr>
              <a:endParaRPr lang="en-US" altLang="ja-JP" sz="9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endParaRP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収集したメールアドレスにつきましては、本メール配信以外の用途には利用しません。</a:t>
              </a:r>
              <a:endPara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ja-JP" altLang="en-US" sz="900" b="1" u="sng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本サービスの利用は無料ですが、通信費は利用者負担となります。</a:t>
              </a:r>
              <a:endParaRPr lang="en-US" altLang="ja-JP" sz="9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通信環境等により、通知メールの受信に時間がかかる場合があります。</a:t>
              </a:r>
              <a:endPara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本サービス内容は、予告なしに内容を変更または削除する場合があります。</a:t>
              </a:r>
              <a:endPara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システムメンテナンス及びシステム異常により、サービスを停止する場合があります。</a:t>
              </a:r>
              <a:endPara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本サービスから送信したメールがエラーとなって戻ってきた場合は、利用の解除手続きを取らせて頂く場合があります。</a:t>
              </a:r>
              <a:endPara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配信されるメールへの返信は受け付けておりません。</a:t>
              </a:r>
              <a:endPara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200" name="グループ化 199">
              <a:extLst>
                <a:ext uri="{FF2B5EF4-FFF2-40B4-BE49-F238E27FC236}">
                  <a16:creationId xmlns:a16="http://schemas.microsoft.com/office/drawing/2014/main" id="{83A6E3B1-D66B-43A2-BDB5-BA38C7C056A3}"/>
                </a:ext>
              </a:extLst>
            </p:cNvPr>
            <p:cNvGrpSpPr/>
            <p:nvPr/>
          </p:nvGrpSpPr>
          <p:grpSpPr>
            <a:xfrm>
              <a:off x="3935345" y="6359159"/>
              <a:ext cx="1276488" cy="914400"/>
              <a:chOff x="4330804" y="6539176"/>
              <a:chExt cx="1276488" cy="914400"/>
            </a:xfrm>
          </p:grpSpPr>
          <p:pic>
            <p:nvPicPr>
              <p:cNvPr id="179" name="グラフィックス 178" descr="その他 単色塗りつぶし">
                <a:extLst>
                  <a:ext uri="{FF2B5EF4-FFF2-40B4-BE49-F238E27FC236}">
                    <a16:creationId xmlns:a16="http://schemas.microsoft.com/office/drawing/2014/main" id="{8331DE07-89EF-43AA-937B-A82E6E62C0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514857" y="6539176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99" name="四角形: 角を丸くする 198">
                <a:extLst>
                  <a:ext uri="{FF2B5EF4-FFF2-40B4-BE49-F238E27FC236}">
                    <a16:creationId xmlns:a16="http://schemas.microsoft.com/office/drawing/2014/main" id="{063917E2-8AD0-4942-97B3-8DA0580BF9A8}"/>
                  </a:ext>
                </a:extLst>
              </p:cNvPr>
              <p:cNvSpPr/>
              <p:nvPr/>
            </p:nvSpPr>
            <p:spPr>
              <a:xfrm>
                <a:off x="4330804" y="7160184"/>
                <a:ext cx="1276488" cy="232518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dirty="0">
                    <a:latin typeface="UD デジタル 教科書体 N-B" panose="02020700000000000000" pitchFamily="17" charset="-128"/>
                    <a:ea typeface="UD デジタル 教科書体 N-B" panose="02020700000000000000" pitchFamily="17" charset="-128"/>
                  </a:rPr>
                  <a:t>その他</a:t>
                </a:r>
              </a:p>
            </p:txBody>
          </p:sp>
        </p:grpSp>
      </p:grp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458EECE5-1CB1-4387-9A3E-0DB81689D121}"/>
              </a:ext>
            </a:extLst>
          </p:cNvPr>
          <p:cNvSpPr/>
          <p:nvPr/>
        </p:nvSpPr>
        <p:spPr>
          <a:xfrm>
            <a:off x="65316" y="473584"/>
            <a:ext cx="3629932" cy="1298157"/>
          </a:xfrm>
          <a:prstGeom prst="roundRect">
            <a:avLst>
              <a:gd name="adj" fmla="val 5421"/>
            </a:avLst>
          </a:prstGeom>
          <a:solidFill>
            <a:schemeClr val="accent3">
              <a:lumMod val="20000"/>
              <a:lumOff val="80000"/>
              <a:alpha val="88000"/>
            </a:schemeClr>
          </a:solidFill>
          <a:ln w="12700" cmpd="sng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5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8E154A9-45EA-4BD3-BE32-520E941D5472}"/>
              </a:ext>
            </a:extLst>
          </p:cNvPr>
          <p:cNvSpPr txBox="1"/>
          <p:nvPr/>
        </p:nvSpPr>
        <p:spPr>
          <a:xfrm>
            <a:off x="86681" y="534088"/>
            <a:ext cx="364440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50" b="1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「</a:t>
            </a:r>
            <a:r>
              <a:rPr lang="ja-JP" altLang="en-US" sz="1050" b="1" dirty="0" err="1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さ</a:t>
            </a:r>
            <a:r>
              <a:rPr lang="ja-JP" altLang="en-US" sz="1050" b="1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がんメール」</a:t>
            </a:r>
            <a:r>
              <a:rPr lang="ja-JP" altLang="en-US" sz="105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は、気象・地震などの情報</a:t>
            </a:r>
            <a:r>
              <a:rPr lang="ja-JP" altLang="en-US" sz="1050" b="1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、金泉校</a:t>
            </a:r>
            <a:r>
              <a:rPr lang="ja-JP" altLang="en-US" sz="1050" b="1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区内で</a:t>
            </a:r>
            <a:r>
              <a:rPr lang="ja-JP" altLang="en-US" sz="105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発生した犯罪や子どもを狙った犯罪に関する情報、消費生活に関する情報を、速やかに携帯電話にメールで配信するサービスです。メールの配信を希望される方は、お持ちの携帯電話から登録することが必要になります。</a:t>
            </a:r>
            <a:endParaRPr lang="en-US" altLang="ja-JP" sz="1050" b="1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登録は案内に従い簡単にできますので、多くの方の登録をお待ちしています。　</a:t>
            </a:r>
          </a:p>
        </p:txBody>
      </p: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FF1E187E-C342-42EC-887E-A08F1E12A567}"/>
              </a:ext>
            </a:extLst>
          </p:cNvPr>
          <p:cNvSpPr/>
          <p:nvPr/>
        </p:nvSpPr>
        <p:spPr>
          <a:xfrm>
            <a:off x="122614" y="1905533"/>
            <a:ext cx="1860715" cy="277517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登録手順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FD94C61-F2DA-439F-9866-E004D065B8FA}"/>
              </a:ext>
            </a:extLst>
          </p:cNvPr>
          <p:cNvGrpSpPr/>
          <p:nvPr/>
        </p:nvGrpSpPr>
        <p:grpSpPr>
          <a:xfrm>
            <a:off x="100715" y="4712701"/>
            <a:ext cx="2251358" cy="2307258"/>
            <a:chOff x="106525" y="4192926"/>
            <a:chExt cx="2251358" cy="2307258"/>
          </a:xfrm>
        </p:grpSpPr>
        <p:sp>
          <p:nvSpPr>
            <p:cNvPr id="186" name="楕円 185">
              <a:extLst>
                <a:ext uri="{FF2B5EF4-FFF2-40B4-BE49-F238E27FC236}">
                  <a16:creationId xmlns:a16="http://schemas.microsoft.com/office/drawing/2014/main" id="{07720EA4-4097-467D-A627-DCFA671542B1}"/>
                </a:ext>
              </a:extLst>
            </p:cNvPr>
            <p:cNvSpPr/>
            <p:nvPr/>
          </p:nvSpPr>
          <p:spPr>
            <a:xfrm>
              <a:off x="306934" y="4488891"/>
              <a:ext cx="2011293" cy="2011293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87" name="テキスト ボックス 186">
              <a:extLst>
                <a:ext uri="{FF2B5EF4-FFF2-40B4-BE49-F238E27FC236}">
                  <a16:creationId xmlns:a16="http://schemas.microsoft.com/office/drawing/2014/main" id="{211FFB93-DA01-4F85-83A2-6F4BC3FB985C}"/>
                </a:ext>
              </a:extLst>
            </p:cNvPr>
            <p:cNvSpPr txBox="1"/>
            <p:nvPr/>
          </p:nvSpPr>
          <p:spPr>
            <a:xfrm>
              <a:off x="1004664" y="5233617"/>
              <a:ext cx="135321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内容を確認した上で登録を押してください。</a:t>
              </a:r>
              <a:endParaRPr lang="en-US" altLang="ja-JP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</p:txBody>
        </p:sp>
        <p:pic>
          <p:nvPicPr>
            <p:cNvPr id="188" name="グラフィックス 187" descr="バッジ 4 単色塗りつぶし">
              <a:extLst>
                <a:ext uri="{FF2B5EF4-FFF2-40B4-BE49-F238E27FC236}">
                  <a16:creationId xmlns:a16="http://schemas.microsoft.com/office/drawing/2014/main" id="{FD15176F-1F1C-4ED9-BB91-C7A3B95C1B6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09328" y="4192926"/>
              <a:ext cx="591930" cy="591930"/>
            </a:xfrm>
            <a:prstGeom prst="rect">
              <a:avLst/>
            </a:prstGeom>
          </p:spPr>
        </p:pic>
        <p:sp>
          <p:nvSpPr>
            <p:cNvPr id="191" name="正方形/長方形 190">
              <a:extLst>
                <a:ext uri="{FF2B5EF4-FFF2-40B4-BE49-F238E27FC236}">
                  <a16:creationId xmlns:a16="http://schemas.microsoft.com/office/drawing/2014/main" id="{BA79F8C6-C75A-48F8-81F8-2E444E453E97}"/>
                </a:ext>
              </a:extLst>
            </p:cNvPr>
            <p:cNvSpPr/>
            <p:nvPr/>
          </p:nvSpPr>
          <p:spPr>
            <a:xfrm>
              <a:off x="144725" y="4587253"/>
              <a:ext cx="852070" cy="16920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96" name="テキスト ボックス 195">
              <a:extLst>
                <a:ext uri="{FF2B5EF4-FFF2-40B4-BE49-F238E27FC236}">
                  <a16:creationId xmlns:a16="http://schemas.microsoft.com/office/drawing/2014/main" id="{51E77551-2D22-4B46-9B96-C2AAA614455B}"/>
                </a:ext>
              </a:extLst>
            </p:cNvPr>
            <p:cNvSpPr txBox="1"/>
            <p:nvPr/>
          </p:nvSpPr>
          <p:spPr>
            <a:xfrm>
              <a:off x="106525" y="4757684"/>
              <a:ext cx="989503" cy="116955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altLang="ja-JP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endParaRPr>
            </a:p>
            <a:p>
              <a:r>
                <a:rPr lang="ja-JP" altLang="en-US" sz="500" b="1" dirty="0">
                  <a:latin typeface="BIZ UD明朝 Medium" panose="02020500000000000000" pitchFamily="17" charset="-128"/>
                  <a:ea typeface="BIZ UD明朝 Medium" panose="02020500000000000000" pitchFamily="17" charset="-128"/>
                  <a:cs typeface="Meiryo UI" panose="020B0604030504040204" pitchFamily="50" charset="-128"/>
                </a:rPr>
                <a:t>設定内容の確認</a:t>
              </a:r>
              <a:endParaRPr lang="en-US" altLang="ja-JP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endParaRPr>
            </a:p>
            <a:p>
              <a:endParaRPr lang="en-US" altLang="ja-JP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endParaRPr>
            </a:p>
            <a:p>
              <a:r>
                <a:rPr lang="ja-JP" altLang="en-US" sz="500" b="1" dirty="0">
                  <a:latin typeface="BIZ UD明朝 Medium" panose="02020500000000000000" pitchFamily="17" charset="-128"/>
                  <a:ea typeface="BIZ UD明朝 Medium" panose="02020500000000000000" pitchFamily="17" charset="-128"/>
                  <a:cs typeface="Meiryo UI" panose="020B0604030504040204" pitchFamily="50" charset="-128"/>
                </a:rPr>
                <a:t>次の内容でよろしければ「登録」を、再度編集する場合は「戻る」を選択してください。</a:t>
              </a:r>
              <a:endParaRPr lang="en-US" altLang="ja-JP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endParaRPr>
            </a:p>
            <a:p>
              <a:endParaRPr lang="en-US" altLang="ja-JP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endParaRPr>
            </a:p>
            <a:p>
              <a:r>
                <a:rPr lang="ja-JP" altLang="en-US" sz="500" b="1" dirty="0">
                  <a:latin typeface="BIZ UD明朝 Medium" panose="02020500000000000000" pitchFamily="17" charset="-128"/>
                  <a:ea typeface="BIZ UD明朝 Medium" panose="02020500000000000000" pitchFamily="17" charset="-128"/>
                  <a:cs typeface="Meiryo UI" panose="020B0604030504040204" pitchFamily="50" charset="-128"/>
                </a:rPr>
                <a:t>〇メールアドレス</a:t>
              </a:r>
              <a:endParaRPr lang="en-US" altLang="ja-JP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endParaRPr>
            </a:p>
            <a:p>
              <a:r>
                <a:rPr lang="ja-JP" altLang="en-US" sz="500" b="1" dirty="0">
                  <a:latin typeface="BIZ UD明朝 Medium" panose="02020500000000000000" pitchFamily="17" charset="-128"/>
                  <a:ea typeface="BIZ UD明朝 Medium" panose="02020500000000000000" pitchFamily="17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400" b="1" dirty="0">
                  <a:latin typeface="Arial" panose="020B0604020202020204" pitchFamily="34" charset="0"/>
                  <a:ea typeface="BIZ UD明朝 Medium" panose="02020500000000000000" pitchFamily="17" charset="-128"/>
                  <a:cs typeface="Arial" panose="020B0604020202020204" pitchFamily="34" charset="0"/>
                </a:rPr>
                <a:t>○○〇</a:t>
              </a:r>
              <a:r>
                <a:rPr lang="en-US" altLang="ja-JP" sz="400" b="1" dirty="0">
                  <a:latin typeface="Arial" panose="020B0604020202020204" pitchFamily="34" charset="0"/>
                  <a:ea typeface="BIZ UD明朝 Medium" panose="02020500000000000000" pitchFamily="17" charset="-128"/>
                  <a:cs typeface="Arial" panose="020B0604020202020204" pitchFamily="34" charset="0"/>
                </a:rPr>
                <a:t>@</a:t>
              </a:r>
              <a:r>
                <a:rPr lang="ja-JP" altLang="en-US" sz="400" b="1" dirty="0">
                  <a:latin typeface="Arial" panose="020B0604020202020204" pitchFamily="34" charset="0"/>
                  <a:ea typeface="BIZ UD明朝 Medium" panose="02020500000000000000" pitchFamily="17" charset="-128"/>
                  <a:cs typeface="Arial" panose="020B0604020202020204" pitchFamily="34" charset="0"/>
                </a:rPr>
                <a:t>○○〇</a:t>
              </a:r>
              <a:r>
                <a:rPr lang="en-US" altLang="ja-JP" sz="400" b="1" dirty="0">
                  <a:latin typeface="Arial" panose="020B0604020202020204" pitchFamily="34" charset="0"/>
                  <a:ea typeface="BIZ UD明朝 Medium" panose="02020500000000000000" pitchFamily="17" charset="-128"/>
                  <a:cs typeface="Arial" panose="020B0604020202020204" pitchFamily="34" charset="0"/>
                </a:rPr>
                <a:t>.com</a:t>
              </a:r>
            </a:p>
            <a:p>
              <a:endParaRPr lang="en-US" altLang="ja-JP" sz="500" b="1" dirty="0">
                <a:latin typeface="Arial" panose="020B0604020202020204" pitchFamily="34" charset="0"/>
                <a:ea typeface="BIZ UD明朝 Medium" panose="02020500000000000000" pitchFamily="17" charset="-128"/>
                <a:cs typeface="Arial" panose="020B0604020202020204" pitchFamily="34" charset="0"/>
              </a:endParaRPr>
            </a:p>
            <a:p>
              <a:r>
                <a:rPr lang="ja-JP" altLang="en-US" sz="500" b="1" dirty="0" smtClean="0">
                  <a:latin typeface="BIZ UD明朝 Medium" panose="02020500000000000000" pitchFamily="17" charset="-128"/>
                  <a:ea typeface="BIZ UD明朝 Medium" panose="02020500000000000000" pitchFamily="17" charset="-128"/>
                  <a:cs typeface="Meiryo UI" panose="020B0604030504040204" pitchFamily="50" charset="-128"/>
                </a:rPr>
                <a:t>〇学年</a:t>
              </a:r>
              <a:endParaRPr lang="en-US" altLang="ja-JP" sz="500" b="1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endParaRPr>
            </a:p>
            <a:p>
              <a:r>
                <a:rPr lang="en-US" altLang="ja-JP" sz="500" b="1" dirty="0" smtClean="0">
                  <a:latin typeface="BIZ UD明朝 Medium" panose="02020500000000000000" pitchFamily="17" charset="-128"/>
                  <a:ea typeface="BIZ UD明朝 Medium" panose="02020500000000000000" pitchFamily="17" charset="-128"/>
                  <a:cs typeface="Meiryo UI" panose="020B0604030504040204" pitchFamily="50" charset="-128"/>
                </a:rPr>
                <a:t>  </a:t>
              </a:r>
              <a:r>
                <a:rPr lang="ja-JP" altLang="en-US" sz="500" b="1" dirty="0" smtClean="0">
                  <a:latin typeface="BIZ UD明朝 Medium" panose="02020500000000000000" pitchFamily="17" charset="-128"/>
                  <a:ea typeface="BIZ UD明朝 Medium" panose="02020500000000000000" pitchFamily="17" charset="-128"/>
                  <a:cs typeface="Meiryo UI" panose="020B0604030504040204" pitchFamily="50" charset="-128"/>
                </a:rPr>
                <a:t>２年生</a:t>
              </a:r>
              <a:endParaRPr lang="en-US" altLang="ja-JP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endParaRPr>
            </a:p>
            <a:p>
              <a:endParaRPr lang="en-US" altLang="ja-JP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endParaRPr>
            </a:p>
          </p:txBody>
        </p:sp>
        <p:pic>
          <p:nvPicPr>
            <p:cNvPr id="203" name="図 202" descr="テキスト, 手紙&#10;&#10;自動的に生成された説明">
              <a:extLst>
                <a:ext uri="{FF2B5EF4-FFF2-40B4-BE49-F238E27FC236}">
                  <a16:creationId xmlns:a16="http://schemas.microsoft.com/office/drawing/2014/main" id="{3F6F2A2C-9482-4C6F-90D3-57120DBE94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t="19124" b="78550"/>
            <a:stretch/>
          </p:blipFill>
          <p:spPr>
            <a:xfrm flipV="1">
              <a:off x="109359" y="4820818"/>
              <a:ext cx="906370" cy="45719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07" name="図 206" descr="テキスト&#10;&#10;自動的に生成された説明">
              <a:extLst>
                <a:ext uri="{FF2B5EF4-FFF2-40B4-BE49-F238E27FC236}">
                  <a16:creationId xmlns:a16="http://schemas.microsoft.com/office/drawing/2014/main" id="{5DB9B8D4-20B9-4817-873F-52CEB32341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1780" r="-1780" b="90706"/>
            <a:stretch/>
          </p:blipFill>
          <p:spPr>
            <a:xfrm>
              <a:off x="153993" y="4696851"/>
              <a:ext cx="864746" cy="100466"/>
            </a:xfrm>
            <a:prstGeom prst="rect">
              <a:avLst/>
            </a:prstGeom>
            <a:ln>
              <a:noFill/>
            </a:ln>
          </p:spPr>
        </p:pic>
        <p:sp>
          <p:nvSpPr>
            <p:cNvPr id="208" name="フローチャート: 端子 207">
              <a:extLst>
                <a:ext uri="{FF2B5EF4-FFF2-40B4-BE49-F238E27FC236}">
                  <a16:creationId xmlns:a16="http://schemas.microsoft.com/office/drawing/2014/main" id="{6DA6CEC4-F996-4BF3-9F3E-D12DFD2AB88A}"/>
                </a:ext>
              </a:extLst>
            </p:cNvPr>
            <p:cNvSpPr/>
            <p:nvPr/>
          </p:nvSpPr>
          <p:spPr>
            <a:xfrm>
              <a:off x="600500" y="6111803"/>
              <a:ext cx="325981" cy="89014"/>
            </a:xfrm>
            <a:prstGeom prst="flowChartTerminator">
              <a:avLst/>
            </a:prstGeom>
            <a:solidFill>
              <a:srgbClr val="3874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algn="ctr"/>
              <a:r>
                <a:rPr lang="ja-JP" altLang="en-US" sz="40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登録</a:t>
              </a:r>
            </a:p>
          </p:txBody>
        </p:sp>
        <p:sp>
          <p:nvSpPr>
            <p:cNvPr id="211" name="フローチャート: 端子 210">
              <a:extLst>
                <a:ext uri="{FF2B5EF4-FFF2-40B4-BE49-F238E27FC236}">
                  <a16:creationId xmlns:a16="http://schemas.microsoft.com/office/drawing/2014/main" id="{3F40D50E-9246-484E-A406-400BB1EB9FE7}"/>
                </a:ext>
              </a:extLst>
            </p:cNvPr>
            <p:cNvSpPr/>
            <p:nvPr/>
          </p:nvSpPr>
          <p:spPr>
            <a:xfrm>
              <a:off x="234454" y="6114246"/>
              <a:ext cx="314942" cy="86571"/>
            </a:xfrm>
            <a:prstGeom prst="flowChartTerminator">
              <a:avLst/>
            </a:prstGeom>
            <a:solidFill>
              <a:srgbClr val="3874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1" rtlCol="0" anchor="ctr"/>
            <a:lstStyle/>
            <a:p>
              <a:pPr algn="ctr"/>
              <a:r>
                <a:rPr lang="ja-JP" altLang="en-US" sz="40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戻る</a:t>
              </a:r>
            </a:p>
          </p:txBody>
        </p:sp>
      </p:grpSp>
      <p:pic>
        <p:nvPicPr>
          <p:cNvPr id="212" name="図 211" descr="モニター画面に映る文字&#10;&#10;中程度の精度で自動的に生成された説明">
            <a:extLst>
              <a:ext uri="{FF2B5EF4-FFF2-40B4-BE49-F238E27FC236}">
                <a16:creationId xmlns:a16="http://schemas.microsoft.com/office/drawing/2014/main" id="{D0274B93-1A3E-4D4E-A8D6-B88C8FD6E805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4"/>
          <a:stretch/>
        </p:blipFill>
        <p:spPr>
          <a:xfrm>
            <a:off x="59723" y="4979456"/>
            <a:ext cx="1021421" cy="1972327"/>
          </a:xfrm>
          <a:prstGeom prst="rect">
            <a:avLst/>
          </a:prstGeom>
          <a:effectLst/>
        </p:spPr>
      </p:pic>
      <p:sp>
        <p:nvSpPr>
          <p:cNvPr id="119" name="楕円 118">
            <a:extLst>
              <a:ext uri="{FF2B5EF4-FFF2-40B4-BE49-F238E27FC236}">
                <a16:creationId xmlns:a16="http://schemas.microsoft.com/office/drawing/2014/main" id="{79A2F25C-F5AC-41CA-B22A-03C388761832}"/>
              </a:ext>
            </a:extLst>
          </p:cNvPr>
          <p:cNvSpPr/>
          <p:nvPr/>
        </p:nvSpPr>
        <p:spPr>
          <a:xfrm>
            <a:off x="259921" y="2496049"/>
            <a:ext cx="2011293" cy="201129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72419E31-02DC-456C-80BB-B222B3DD33AA}"/>
              </a:ext>
            </a:extLst>
          </p:cNvPr>
          <p:cNvSpPr txBox="1"/>
          <p:nvPr/>
        </p:nvSpPr>
        <p:spPr>
          <a:xfrm>
            <a:off x="1031522" y="2808641"/>
            <a:ext cx="11533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QR</a:t>
            </a:r>
            <a:r>
              <a:rPr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コードを読み込み、</a:t>
            </a:r>
            <a:r>
              <a:rPr lang="ja-JP" altLang="ja-JP" sz="10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空メールを送信します。</a:t>
            </a:r>
            <a:endParaRPr lang="ja-JP" altLang="ja-JP" sz="10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23" name="グラフィックス 122" descr="バッジ 1 単色塗りつぶし">
            <a:extLst>
              <a:ext uri="{FF2B5EF4-FFF2-40B4-BE49-F238E27FC236}">
                <a16:creationId xmlns:a16="http://schemas.microsoft.com/office/drawing/2014/main" id="{351A1545-3ABB-4D97-884D-A7303CED99A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89909" y="2225608"/>
            <a:ext cx="591930" cy="591930"/>
          </a:xfrm>
          <a:prstGeom prst="rect">
            <a:avLst/>
          </a:prstGeom>
        </p:spPr>
      </p:pic>
      <p:pic>
        <p:nvPicPr>
          <p:cNvPr id="126" name="図 125" descr="電子機器, キーボード, 挿絵 が含まれている画像&#10;&#10;自動的に生成された説明">
            <a:extLst>
              <a:ext uri="{FF2B5EF4-FFF2-40B4-BE49-F238E27FC236}">
                <a16:creationId xmlns:a16="http://schemas.microsoft.com/office/drawing/2014/main" id="{5C6FC8D7-8C9B-4A06-8418-C24B788B60EF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b="15140"/>
          <a:stretch/>
        </p:blipFill>
        <p:spPr>
          <a:xfrm>
            <a:off x="140053" y="2700142"/>
            <a:ext cx="879553" cy="1616181"/>
          </a:xfrm>
          <a:prstGeom prst="rect">
            <a:avLst/>
          </a:prstGeom>
          <a:ln>
            <a:noFill/>
          </a:ln>
        </p:spPr>
      </p:pic>
      <p:pic>
        <p:nvPicPr>
          <p:cNvPr id="127" name="図 126" descr="モニター画面に映る文字&#10;&#10;中程度の精度で自動的に生成された説明">
            <a:extLst>
              <a:ext uri="{FF2B5EF4-FFF2-40B4-BE49-F238E27FC236}">
                <a16:creationId xmlns:a16="http://schemas.microsoft.com/office/drawing/2014/main" id="{F75D3DC4-C2CB-4714-8439-4BD071D7BFD8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1"/>
          <a:stretch/>
        </p:blipFill>
        <p:spPr>
          <a:xfrm>
            <a:off x="64476" y="2493709"/>
            <a:ext cx="1013509" cy="1972327"/>
          </a:xfrm>
          <a:prstGeom prst="rect">
            <a:avLst/>
          </a:prstGeom>
          <a:effectLst/>
        </p:spPr>
      </p:pic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720317A1-A219-4333-B934-683A4C9AA4F5}"/>
              </a:ext>
            </a:extLst>
          </p:cNvPr>
          <p:cNvSpPr txBox="1"/>
          <p:nvPr/>
        </p:nvSpPr>
        <p:spPr>
          <a:xfrm>
            <a:off x="176901" y="3099410"/>
            <a:ext cx="975683" cy="146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50">
                <a:solidFill>
                  <a:srgbClr val="3478F5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〇〇〇〇〇</a:t>
            </a:r>
            <a:r>
              <a:rPr lang="en-US" altLang="ja-JP" sz="350">
                <a:solidFill>
                  <a:srgbClr val="3478F5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@raiden3.ktaiwork.jp</a:t>
            </a:r>
            <a:endParaRPr lang="ja-JP" altLang="en-US" sz="350">
              <a:solidFill>
                <a:srgbClr val="3478F5"/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3432BA02-00CE-4BF1-A0D5-A155B507F997}"/>
              </a:ext>
            </a:extLst>
          </p:cNvPr>
          <p:cNvSpPr/>
          <p:nvPr/>
        </p:nvSpPr>
        <p:spPr bwMode="white">
          <a:xfrm>
            <a:off x="176901" y="2873681"/>
            <a:ext cx="534092" cy="225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E2A79A2E-1E90-4837-91E9-1539DD9921ED}"/>
              </a:ext>
            </a:extLst>
          </p:cNvPr>
          <p:cNvSpPr txBox="1"/>
          <p:nvPr/>
        </p:nvSpPr>
        <p:spPr>
          <a:xfrm>
            <a:off x="87980" y="2940866"/>
            <a:ext cx="744114" cy="20005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700" b="1"/>
              <a:t>新規メッセージ</a:t>
            </a: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0EC49EDC-42A4-405A-961B-265CDD1CF903}"/>
              </a:ext>
            </a:extLst>
          </p:cNvPr>
          <p:cNvSpPr txBox="1"/>
          <p:nvPr/>
        </p:nvSpPr>
        <p:spPr bwMode="blackGray">
          <a:xfrm>
            <a:off x="99451" y="2836182"/>
            <a:ext cx="576063" cy="1461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50">
                <a:solidFill>
                  <a:srgbClr val="3478F5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キャンセル</a:t>
            </a: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7437D8BF-00F5-427C-AECE-C373639FB7EA}"/>
              </a:ext>
            </a:extLst>
          </p:cNvPr>
          <p:cNvSpPr txBox="1"/>
          <p:nvPr/>
        </p:nvSpPr>
        <p:spPr bwMode="white">
          <a:xfrm>
            <a:off x="168093" y="3131553"/>
            <a:ext cx="8553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ja-JP" altLang="en-US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2F1AA239-79C7-47C5-8E0D-EC501E733682}"/>
              </a:ext>
            </a:extLst>
          </p:cNvPr>
          <p:cNvSpPr txBox="1"/>
          <p:nvPr/>
        </p:nvSpPr>
        <p:spPr bwMode="white">
          <a:xfrm>
            <a:off x="168094" y="3247337"/>
            <a:ext cx="224592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ja-JP" altLang="en-US"/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0054411F-6D64-4756-86A9-70E0741C3630}"/>
              </a:ext>
            </a:extLst>
          </p:cNvPr>
          <p:cNvSpPr txBox="1"/>
          <p:nvPr/>
        </p:nvSpPr>
        <p:spPr bwMode="white">
          <a:xfrm>
            <a:off x="175874" y="3376790"/>
            <a:ext cx="14462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ja-JP" altLang="en-US"/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8ABA7AF7-341D-4C1D-89E5-97AEDB07A4C5}"/>
              </a:ext>
            </a:extLst>
          </p:cNvPr>
          <p:cNvSpPr txBox="1"/>
          <p:nvPr/>
        </p:nvSpPr>
        <p:spPr bwMode="grayWhite">
          <a:xfrm>
            <a:off x="78222" y="3097624"/>
            <a:ext cx="302822" cy="1461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5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宛先</a:t>
            </a:r>
            <a:r>
              <a:rPr lang="en-US" altLang="ja-JP" sz="35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:</a:t>
            </a:r>
            <a:endParaRPr lang="ja-JP" altLang="en-US" sz="35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B25C863E-B778-475A-AA89-1AA3B2B0C0CF}"/>
              </a:ext>
            </a:extLst>
          </p:cNvPr>
          <p:cNvSpPr txBox="1"/>
          <p:nvPr/>
        </p:nvSpPr>
        <p:spPr bwMode="grayWhite">
          <a:xfrm>
            <a:off x="76408" y="3219548"/>
            <a:ext cx="423663" cy="1461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35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Cc/Bcc:</a:t>
            </a:r>
            <a:endParaRPr lang="ja-JP" altLang="en-US" sz="35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A43F56E1-5B43-43C1-9A32-AE27A97165C5}"/>
              </a:ext>
            </a:extLst>
          </p:cNvPr>
          <p:cNvSpPr txBox="1"/>
          <p:nvPr/>
        </p:nvSpPr>
        <p:spPr bwMode="grayWhite">
          <a:xfrm>
            <a:off x="78932" y="3334277"/>
            <a:ext cx="432048" cy="1461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5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件名</a:t>
            </a:r>
            <a:r>
              <a:rPr lang="en-US" altLang="ja-JP" sz="35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:</a:t>
            </a:r>
            <a:endParaRPr lang="ja-JP" altLang="en-US" sz="35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1121F489-F106-4AFB-9275-F1CA2EE46E6C}"/>
              </a:ext>
            </a:extLst>
          </p:cNvPr>
          <p:cNvSpPr txBox="1"/>
          <p:nvPr/>
        </p:nvSpPr>
        <p:spPr>
          <a:xfrm>
            <a:off x="1002659" y="3546734"/>
            <a:ext cx="137304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※QR</a:t>
            </a:r>
            <a:r>
              <a:rPr lang="ja-JP" altLang="en-US" sz="5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コードの読み込み機能がない場合は</a:t>
            </a:r>
            <a:r>
              <a:rPr lang="ja-JP" altLang="en-US" sz="5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、 上記</a:t>
            </a:r>
            <a:r>
              <a:rPr lang="ja-JP" altLang="en-US" sz="5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Meiryo UI" panose="020B0604030504040204" pitchFamily="50" charset="-128"/>
              </a:rPr>
              <a:t>のメールアドレスを入力し空メールを送信することが出来ます。</a:t>
            </a:r>
          </a:p>
        </p:txBody>
      </p: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3F82CE9F-CFAF-452C-AE0F-25D9803264B8}"/>
              </a:ext>
            </a:extLst>
          </p:cNvPr>
          <p:cNvGrpSpPr/>
          <p:nvPr/>
        </p:nvGrpSpPr>
        <p:grpSpPr>
          <a:xfrm>
            <a:off x="4805073" y="2215234"/>
            <a:ext cx="2011294" cy="2307258"/>
            <a:chOff x="4706095" y="1791547"/>
            <a:chExt cx="2011294" cy="2307258"/>
          </a:xfrm>
        </p:grpSpPr>
        <p:grpSp>
          <p:nvGrpSpPr>
            <p:cNvPr id="181" name="グループ化 180">
              <a:extLst>
                <a:ext uri="{FF2B5EF4-FFF2-40B4-BE49-F238E27FC236}">
                  <a16:creationId xmlns:a16="http://schemas.microsoft.com/office/drawing/2014/main" id="{60C24263-606B-4DAF-9E74-8B5D06387B32}"/>
                </a:ext>
              </a:extLst>
            </p:cNvPr>
            <p:cNvGrpSpPr/>
            <p:nvPr/>
          </p:nvGrpSpPr>
          <p:grpSpPr>
            <a:xfrm>
              <a:off x="4706095" y="1791547"/>
              <a:ext cx="2011294" cy="2307258"/>
              <a:chOff x="8817309" y="-952761"/>
              <a:chExt cx="3107001" cy="3564201"/>
            </a:xfrm>
          </p:grpSpPr>
          <p:sp>
            <p:nvSpPr>
              <p:cNvPr id="183" name="楕円 182">
                <a:extLst>
                  <a:ext uri="{FF2B5EF4-FFF2-40B4-BE49-F238E27FC236}">
                    <a16:creationId xmlns:a16="http://schemas.microsoft.com/office/drawing/2014/main" id="{28CEE479-3248-4A51-88B7-94C21BCAF523}"/>
                  </a:ext>
                </a:extLst>
              </p:cNvPr>
              <p:cNvSpPr/>
              <p:nvPr/>
            </p:nvSpPr>
            <p:spPr>
              <a:xfrm>
                <a:off x="8817309" y="-495561"/>
                <a:ext cx="3107001" cy="3107001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pic>
            <p:nvPicPr>
              <p:cNvPr id="184" name="グラフィックス 183" descr="バッジ 3 単色塗りつぶし">
                <a:extLst>
                  <a:ext uri="{FF2B5EF4-FFF2-40B4-BE49-F238E27FC236}">
                    <a16:creationId xmlns:a16="http://schemas.microsoft.com/office/drawing/2014/main" id="{60EE76F2-F7EF-4DA0-B3A3-61C2400E8A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9934436" y="-952761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182" name="テキスト ボックス 181">
              <a:extLst>
                <a:ext uri="{FF2B5EF4-FFF2-40B4-BE49-F238E27FC236}">
                  <a16:creationId xmlns:a16="http://schemas.microsoft.com/office/drawing/2014/main" id="{2D83C9F1-30EA-4EC6-9D1C-D0249C5C135B}"/>
                </a:ext>
              </a:extLst>
            </p:cNvPr>
            <p:cNvSpPr txBox="1"/>
            <p:nvPr/>
          </p:nvSpPr>
          <p:spPr>
            <a:xfrm>
              <a:off x="5368797" y="2579695"/>
              <a:ext cx="130478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学年またはグループを</a:t>
              </a:r>
              <a:r>
                <a:rPr lang="ja-JP" altLang="en-US" sz="10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選択する。</a:t>
              </a:r>
              <a:endParaRPr lang="en-US" altLang="ja-JP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endParaRPr lang="en-US" altLang="ja-JP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r>
                <a:rPr lang="ja-JP" altLang="en-US" sz="10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完了したら下の</a:t>
              </a:r>
              <a:endParaRPr lang="en-US" altLang="ja-JP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r>
                <a:rPr lang="ja-JP" altLang="en-US" sz="10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「次へ」ボタンを</a:t>
              </a:r>
              <a:endParaRPr lang="en-US" altLang="ja-JP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endParaRPr>
            </a:p>
            <a:p>
              <a:r>
                <a:rPr lang="ja-JP" altLang="en-US" sz="10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  <a:cs typeface="Meiryo UI" panose="020B0604030504040204" pitchFamily="50" charset="-128"/>
                </a:rPr>
                <a:t>押します。</a:t>
              </a:r>
            </a:p>
          </p:txBody>
        </p:sp>
      </p:grp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3098C62E-7967-4FC9-B14E-1D86F75A9B60}"/>
              </a:ext>
            </a:extLst>
          </p:cNvPr>
          <p:cNvSpPr/>
          <p:nvPr/>
        </p:nvSpPr>
        <p:spPr>
          <a:xfrm>
            <a:off x="4564094" y="2652347"/>
            <a:ext cx="852070" cy="16920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0FC41745-09E8-4773-8706-7FE952733A2E}"/>
              </a:ext>
            </a:extLst>
          </p:cNvPr>
          <p:cNvSpPr txBox="1"/>
          <p:nvPr/>
        </p:nvSpPr>
        <p:spPr>
          <a:xfrm>
            <a:off x="4573362" y="2817529"/>
            <a:ext cx="8630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500" b="1" dirty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anose="020B0604030504040204" pitchFamily="50" charset="-128"/>
            </a:endParaRPr>
          </a:p>
          <a:p>
            <a:r>
              <a:rPr lang="ja-JP" altLang="en-US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ユーザー情報登録</a:t>
            </a:r>
            <a:endParaRPr lang="en-US" altLang="ja-JP" sz="500" b="1" dirty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anose="020B0604030504040204" pitchFamily="50" charset="-128"/>
            </a:endParaRPr>
          </a:p>
          <a:p>
            <a:r>
              <a:rPr lang="ja-JP" altLang="en-US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〇メールアドレス</a:t>
            </a:r>
            <a:endParaRPr lang="en-US" altLang="ja-JP" sz="500" b="1" dirty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anose="020B0604030504040204" pitchFamily="50" charset="-128"/>
            </a:endParaRPr>
          </a:p>
          <a:p>
            <a:r>
              <a:rPr lang="ja-JP" altLang="en-US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　</a:t>
            </a:r>
            <a:r>
              <a:rPr lang="ja-JP" altLang="en-US" sz="400" b="1" dirty="0">
                <a:latin typeface="Arial" panose="020B0604020202020204" pitchFamily="34" charset="0"/>
                <a:ea typeface="BIZ UD明朝 Medium" panose="02020500000000000000" pitchFamily="17" charset="-128"/>
                <a:cs typeface="Arial" panose="020B0604020202020204" pitchFamily="34" charset="0"/>
              </a:rPr>
              <a:t>○○〇</a:t>
            </a:r>
            <a:r>
              <a:rPr lang="en-US" altLang="ja-JP" sz="400" b="1" dirty="0">
                <a:latin typeface="Arial" panose="020B0604020202020204" pitchFamily="34" charset="0"/>
                <a:ea typeface="BIZ UD明朝 Medium" panose="02020500000000000000" pitchFamily="17" charset="-128"/>
                <a:cs typeface="Arial" panose="020B0604020202020204" pitchFamily="34" charset="0"/>
              </a:rPr>
              <a:t>@</a:t>
            </a:r>
            <a:r>
              <a:rPr lang="ja-JP" altLang="en-US" sz="400" b="1" dirty="0">
                <a:latin typeface="Arial" panose="020B0604020202020204" pitchFamily="34" charset="0"/>
                <a:ea typeface="BIZ UD明朝 Medium" panose="02020500000000000000" pitchFamily="17" charset="-128"/>
                <a:cs typeface="Arial" panose="020B0604020202020204" pitchFamily="34" charset="0"/>
              </a:rPr>
              <a:t>○○〇</a:t>
            </a:r>
            <a:r>
              <a:rPr lang="en-US" altLang="ja-JP" sz="400" b="1" dirty="0">
                <a:latin typeface="Arial" panose="020B0604020202020204" pitchFamily="34" charset="0"/>
                <a:ea typeface="BIZ UD明朝 Medium" panose="02020500000000000000" pitchFamily="17" charset="-128"/>
                <a:cs typeface="Arial" panose="020B0604020202020204" pitchFamily="34" charset="0"/>
              </a:rPr>
              <a:t>.com</a:t>
            </a:r>
          </a:p>
          <a:p>
            <a:endParaRPr lang="en-US" altLang="ja-JP" sz="500" b="1" dirty="0">
              <a:latin typeface="Arial" panose="020B0604020202020204" pitchFamily="34" charset="0"/>
              <a:ea typeface="BIZ UD明朝 Medium" panose="02020500000000000000" pitchFamily="17" charset="-128"/>
              <a:cs typeface="Arial" panose="020B0604020202020204" pitchFamily="34" charset="0"/>
            </a:endParaRPr>
          </a:p>
          <a:p>
            <a:r>
              <a:rPr lang="ja-JP" altLang="en-US" sz="500" b="1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〇 学年</a:t>
            </a:r>
            <a:endParaRPr lang="en-US" altLang="ja-JP" sz="500" b="1" dirty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　　　</a:t>
            </a:r>
            <a:r>
              <a:rPr lang="ja-JP" altLang="en-US" sz="500" b="1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１年生</a:t>
            </a:r>
            <a:endParaRPr lang="en-US" altLang="ja-JP" sz="500" b="1" dirty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　　　</a:t>
            </a:r>
            <a:r>
              <a:rPr lang="ja-JP" altLang="en-US" sz="500" b="1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２年生</a:t>
            </a:r>
            <a:endParaRPr lang="en-US" altLang="ja-JP" sz="500" b="1" dirty="0" smtClean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　</a:t>
            </a:r>
            <a:r>
              <a:rPr lang="ja-JP" altLang="en-US" sz="500" b="1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　　３年生</a:t>
            </a:r>
            <a:endParaRPr lang="en-US" altLang="ja-JP" sz="500" b="1" dirty="0" smtClean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　</a:t>
            </a:r>
            <a:r>
              <a:rPr lang="ja-JP" altLang="en-US" sz="500" b="1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　　４年生</a:t>
            </a:r>
            <a:endParaRPr lang="en-US" altLang="ja-JP" sz="500" b="1" dirty="0" smtClean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　</a:t>
            </a:r>
            <a:r>
              <a:rPr lang="ja-JP" altLang="en-US" sz="500" b="1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　　５年生</a:t>
            </a:r>
            <a:endParaRPr lang="en-US" altLang="ja-JP" sz="500" b="1" dirty="0" smtClean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500" b="1" dirty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　</a:t>
            </a:r>
            <a:r>
              <a:rPr lang="ja-JP" altLang="en-US" sz="500" b="1" dirty="0" smtClean="0">
                <a:latin typeface="BIZ UD明朝 Medium" panose="02020500000000000000" pitchFamily="17" charset="-128"/>
                <a:ea typeface="BIZ UD明朝 Medium" panose="02020500000000000000" pitchFamily="17" charset="-128"/>
                <a:cs typeface="Meiryo UI" panose="020B0604030504040204" pitchFamily="50" charset="-128"/>
              </a:rPr>
              <a:t>　　６年生</a:t>
            </a:r>
            <a:endParaRPr lang="en-US" altLang="ja-JP" sz="500" b="1" dirty="0" smtClean="0">
              <a:latin typeface="BIZ UD明朝 Medium" panose="02020500000000000000" pitchFamily="17" charset="-128"/>
              <a:ea typeface="BIZ UD明朝 Medium" panose="02020500000000000000" pitchFamily="17" charset="-128"/>
              <a:cs typeface="Meiryo UI" panose="020B0604030504040204" pitchFamily="50" charset="-128"/>
            </a:endParaRPr>
          </a:p>
        </p:txBody>
      </p:sp>
      <p:pic>
        <p:nvPicPr>
          <p:cNvPr id="172" name="図 171" descr="テキスト, 手紙&#10;&#10;自動的に生成された説明">
            <a:extLst>
              <a:ext uri="{FF2B5EF4-FFF2-40B4-BE49-F238E27FC236}">
                <a16:creationId xmlns:a16="http://schemas.microsoft.com/office/drawing/2014/main" id="{6FBDCCF1-972A-40FE-B09B-4C54745108B9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19124" b="78550"/>
          <a:stretch/>
        </p:blipFill>
        <p:spPr>
          <a:xfrm flipV="1">
            <a:off x="4528728" y="2885912"/>
            <a:ext cx="906370" cy="45719"/>
          </a:xfrm>
          <a:prstGeom prst="rect">
            <a:avLst/>
          </a:prstGeom>
        </p:spPr>
      </p:pic>
      <p:pic>
        <p:nvPicPr>
          <p:cNvPr id="173" name="図 172" descr="テキスト&#10;&#10;自動的に生成された説明">
            <a:extLst>
              <a:ext uri="{FF2B5EF4-FFF2-40B4-BE49-F238E27FC236}">
                <a16:creationId xmlns:a16="http://schemas.microsoft.com/office/drawing/2014/main" id="{B1C9C23C-01B1-47F5-BB2B-E7F6DBE58366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780" r="-1780" b="90706"/>
          <a:stretch/>
        </p:blipFill>
        <p:spPr>
          <a:xfrm>
            <a:off x="4573362" y="2761945"/>
            <a:ext cx="864746" cy="100466"/>
          </a:xfrm>
          <a:prstGeom prst="rect">
            <a:avLst/>
          </a:prstGeom>
        </p:spPr>
      </p:pic>
      <p:sp>
        <p:nvSpPr>
          <p:cNvPr id="175" name="四角形: 角を丸くする 174">
            <a:extLst>
              <a:ext uri="{FF2B5EF4-FFF2-40B4-BE49-F238E27FC236}">
                <a16:creationId xmlns:a16="http://schemas.microsoft.com/office/drawing/2014/main" id="{A9856A45-0D74-4138-B9A7-2160B566DC43}"/>
              </a:ext>
            </a:extLst>
          </p:cNvPr>
          <p:cNvSpPr/>
          <p:nvPr/>
        </p:nvSpPr>
        <p:spPr>
          <a:xfrm>
            <a:off x="4730837" y="3880507"/>
            <a:ext cx="72008" cy="7029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6" name="四角形: 角を丸くする 175">
            <a:extLst>
              <a:ext uri="{FF2B5EF4-FFF2-40B4-BE49-F238E27FC236}">
                <a16:creationId xmlns:a16="http://schemas.microsoft.com/office/drawing/2014/main" id="{77728C12-BAD4-4066-8291-CABF07A45FEC}"/>
              </a:ext>
            </a:extLst>
          </p:cNvPr>
          <p:cNvSpPr/>
          <p:nvPr/>
        </p:nvSpPr>
        <p:spPr>
          <a:xfrm>
            <a:off x="4729113" y="3646277"/>
            <a:ext cx="72008" cy="7029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8" name="フローチャート: 端子 177">
            <a:extLst>
              <a:ext uri="{FF2B5EF4-FFF2-40B4-BE49-F238E27FC236}">
                <a16:creationId xmlns:a16="http://schemas.microsoft.com/office/drawing/2014/main" id="{FD0B0789-13DD-40A6-BB02-1036593BB548}"/>
              </a:ext>
            </a:extLst>
          </p:cNvPr>
          <p:cNvSpPr/>
          <p:nvPr/>
        </p:nvSpPr>
        <p:spPr>
          <a:xfrm>
            <a:off x="4827138" y="4150235"/>
            <a:ext cx="325981" cy="89014"/>
          </a:xfrm>
          <a:prstGeom prst="flowChartTerminator">
            <a:avLst/>
          </a:prstGeom>
          <a:solidFill>
            <a:srgbClr val="387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ja-JP" altLang="en-US" sz="4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次へ</a:t>
            </a:r>
          </a:p>
        </p:txBody>
      </p:sp>
      <p:sp>
        <p:nvSpPr>
          <p:cNvPr id="134" name="四角形: 角を丸くする 133">
            <a:extLst>
              <a:ext uri="{FF2B5EF4-FFF2-40B4-BE49-F238E27FC236}">
                <a16:creationId xmlns:a16="http://schemas.microsoft.com/office/drawing/2014/main" id="{232EA1B3-3765-4F25-821D-CD439CB6D462}"/>
              </a:ext>
            </a:extLst>
          </p:cNvPr>
          <p:cNvSpPr/>
          <p:nvPr/>
        </p:nvSpPr>
        <p:spPr>
          <a:xfrm>
            <a:off x="4727020" y="3431601"/>
            <a:ext cx="72008" cy="7029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9" name="四角形: 角を丸くする 138">
            <a:extLst>
              <a:ext uri="{FF2B5EF4-FFF2-40B4-BE49-F238E27FC236}">
                <a16:creationId xmlns:a16="http://schemas.microsoft.com/office/drawing/2014/main" id="{B410D837-0757-4E57-A9FC-4EFAAD9CEE6D}"/>
              </a:ext>
            </a:extLst>
          </p:cNvPr>
          <p:cNvSpPr/>
          <p:nvPr/>
        </p:nvSpPr>
        <p:spPr>
          <a:xfrm>
            <a:off x="4728608" y="3532546"/>
            <a:ext cx="72008" cy="7029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80" name="図 179" descr="モニター画面に映る文字&#10;&#10;中程度の精度で自動的に生成された説明">
            <a:extLst>
              <a:ext uri="{FF2B5EF4-FFF2-40B4-BE49-F238E27FC236}">
                <a16:creationId xmlns:a16="http://schemas.microsoft.com/office/drawing/2014/main" id="{6A0C2CB4-1A52-40A2-8EF1-2E431B5C478B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0"/>
          <a:stretch/>
        </p:blipFill>
        <p:spPr>
          <a:xfrm>
            <a:off x="4482142" y="2522068"/>
            <a:ext cx="1007511" cy="1972327"/>
          </a:xfrm>
          <a:prstGeom prst="rect">
            <a:avLst/>
          </a:prstGeom>
          <a:effectLst/>
        </p:spPr>
      </p:pic>
      <p:sp>
        <p:nvSpPr>
          <p:cNvPr id="140" name="楕円 139">
            <a:extLst>
              <a:ext uri="{FF2B5EF4-FFF2-40B4-BE49-F238E27FC236}">
                <a16:creationId xmlns:a16="http://schemas.microsoft.com/office/drawing/2014/main" id="{22AB2E08-847C-4D31-B81B-CCABE584CC05}"/>
              </a:ext>
            </a:extLst>
          </p:cNvPr>
          <p:cNvSpPr/>
          <p:nvPr/>
        </p:nvSpPr>
        <p:spPr bwMode="gray">
          <a:xfrm>
            <a:off x="2496190" y="2501512"/>
            <a:ext cx="2011293" cy="201129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CF15ABA4-CC6A-4616-BEA1-E454BD5E0360}"/>
              </a:ext>
            </a:extLst>
          </p:cNvPr>
          <p:cNvCxnSpPr/>
          <p:nvPr/>
        </p:nvCxnSpPr>
        <p:spPr bwMode="gray">
          <a:xfrm>
            <a:off x="2307289" y="2799301"/>
            <a:ext cx="0" cy="288032"/>
          </a:xfrm>
          <a:prstGeom prst="line">
            <a:avLst/>
          </a:prstGeom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4" name="図 143" descr="テキスト, 手紙&#10;&#10;自動的に生成された説明">
            <a:extLst>
              <a:ext uri="{FF2B5EF4-FFF2-40B4-BE49-F238E27FC236}">
                <a16:creationId xmlns:a16="http://schemas.microsoft.com/office/drawing/2014/main" id="{34F6FAD8-727B-4770-9AED-FF179D23CD5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15178"/>
          <a:stretch/>
        </p:blipFill>
        <p:spPr bwMode="gray">
          <a:xfrm>
            <a:off x="2335972" y="2702844"/>
            <a:ext cx="861340" cy="1584176"/>
          </a:xfrm>
          <a:prstGeom prst="rect">
            <a:avLst/>
          </a:prstGeom>
          <a:ln>
            <a:noFill/>
          </a:ln>
        </p:spPr>
      </p:pic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32E8C980-1CA3-4173-B575-7AC37F1C2405}"/>
              </a:ext>
            </a:extLst>
          </p:cNvPr>
          <p:cNvSpPr/>
          <p:nvPr/>
        </p:nvSpPr>
        <p:spPr bwMode="gray">
          <a:xfrm>
            <a:off x="2360732" y="2849179"/>
            <a:ext cx="791863" cy="13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65F412CF-A20F-42E6-ADEE-E211AC3EE6B3}"/>
              </a:ext>
            </a:extLst>
          </p:cNvPr>
          <p:cNvSpPr/>
          <p:nvPr/>
        </p:nvSpPr>
        <p:spPr bwMode="gray">
          <a:xfrm>
            <a:off x="2345242" y="3071317"/>
            <a:ext cx="852070" cy="495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47" name="グラフィックス 146" descr="キャレットを上へ 単色塗りつぶし">
            <a:extLst>
              <a:ext uri="{FF2B5EF4-FFF2-40B4-BE49-F238E27FC236}">
                <a16:creationId xmlns:a16="http://schemas.microsoft.com/office/drawing/2014/main" id="{8FD4E8F5-BD51-437F-ABB5-73823F3C76D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 bwMode="gray">
          <a:xfrm>
            <a:off x="2919583" y="2751202"/>
            <a:ext cx="133461" cy="133461"/>
          </a:xfrm>
          <a:prstGeom prst="rect">
            <a:avLst/>
          </a:prstGeom>
        </p:spPr>
      </p:pic>
      <p:pic>
        <p:nvPicPr>
          <p:cNvPr id="148" name="グラフィックス 147" descr="キャレットを右へ 枠線">
            <a:extLst>
              <a:ext uri="{FF2B5EF4-FFF2-40B4-BE49-F238E27FC236}">
                <a16:creationId xmlns:a16="http://schemas.microsoft.com/office/drawing/2014/main" id="{D2E6F6DF-19A5-4E6B-A1E5-3D7B482C44F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="" xmlns:asvg="http://schemas.microsoft.com/office/drawing/2016/SVG/main" r:embed="rId20"/>
              </a:ext>
            </a:extLst>
          </a:blip>
          <a:stretch>
            <a:fillRect/>
          </a:stretch>
        </p:blipFill>
        <p:spPr bwMode="gray">
          <a:xfrm>
            <a:off x="3043476" y="2946928"/>
            <a:ext cx="55673" cy="55673"/>
          </a:xfrm>
          <a:prstGeom prst="rect">
            <a:avLst/>
          </a:prstGeom>
        </p:spPr>
      </p:pic>
      <p:pic>
        <p:nvPicPr>
          <p:cNvPr id="164" name="グラフィックス 163" descr="対象の人々 単色塗りつぶし">
            <a:extLst>
              <a:ext uri="{FF2B5EF4-FFF2-40B4-BE49-F238E27FC236}">
                <a16:creationId xmlns:a16="http://schemas.microsoft.com/office/drawing/2014/main" id="{D6979892-346C-4CAD-952C-2139F53F76C3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 bwMode="gray">
          <a:xfrm>
            <a:off x="2280289" y="2824309"/>
            <a:ext cx="250581" cy="250582"/>
          </a:xfrm>
          <a:prstGeom prst="rect">
            <a:avLst/>
          </a:prstGeom>
        </p:spPr>
      </p:pic>
      <p:sp>
        <p:nvSpPr>
          <p:cNvPr id="165" name="円: 塗りつぶしなし 164">
            <a:extLst>
              <a:ext uri="{FF2B5EF4-FFF2-40B4-BE49-F238E27FC236}">
                <a16:creationId xmlns:a16="http://schemas.microsoft.com/office/drawing/2014/main" id="{465D0FC5-7778-4C64-86E4-69655B799688}"/>
              </a:ext>
            </a:extLst>
          </p:cNvPr>
          <p:cNvSpPr/>
          <p:nvPr/>
        </p:nvSpPr>
        <p:spPr bwMode="gray">
          <a:xfrm>
            <a:off x="2310077" y="2828388"/>
            <a:ext cx="187967" cy="196396"/>
          </a:xfrm>
          <a:prstGeom prst="donut">
            <a:avLst>
              <a:gd name="adj" fmla="val 205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9D89F845-A5AD-4D3A-99DB-4CCBED6FF6CA}"/>
              </a:ext>
            </a:extLst>
          </p:cNvPr>
          <p:cNvSpPr/>
          <p:nvPr/>
        </p:nvSpPr>
        <p:spPr bwMode="gray">
          <a:xfrm>
            <a:off x="2487116" y="2932988"/>
            <a:ext cx="180166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94BE0BAC-E87E-4963-AEBB-2348ED2F58A3}"/>
              </a:ext>
            </a:extLst>
          </p:cNvPr>
          <p:cNvSpPr/>
          <p:nvPr/>
        </p:nvSpPr>
        <p:spPr bwMode="gray">
          <a:xfrm>
            <a:off x="2475185" y="2953919"/>
            <a:ext cx="45719" cy="61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53" name="図 152" descr="テキスト, 手紙&#10;&#10;自動的に生成された説明">
            <a:extLst>
              <a:ext uri="{FF2B5EF4-FFF2-40B4-BE49-F238E27FC236}">
                <a16:creationId xmlns:a16="http://schemas.microsoft.com/office/drawing/2014/main" id="{0E9B645E-724C-4A93-81DD-BB6645CE63E1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19124" b="78550"/>
          <a:stretch/>
        </p:blipFill>
        <p:spPr bwMode="gray">
          <a:xfrm>
            <a:off x="2298678" y="3000338"/>
            <a:ext cx="906370" cy="45719"/>
          </a:xfrm>
          <a:prstGeom prst="rect">
            <a:avLst/>
          </a:prstGeom>
          <a:ln>
            <a:noFill/>
          </a:ln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0BFDF8-CBB0-4D08-A0EF-56A295386134}"/>
              </a:ext>
            </a:extLst>
          </p:cNvPr>
          <p:cNvSpPr/>
          <p:nvPr/>
        </p:nvSpPr>
        <p:spPr bwMode="gray">
          <a:xfrm>
            <a:off x="2702649" y="2883715"/>
            <a:ext cx="460476" cy="13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4" name="テキスト ボックス 153">
            <a:extLst>
              <a:ext uri="{FF2B5EF4-FFF2-40B4-BE49-F238E27FC236}">
                <a16:creationId xmlns:a16="http://schemas.microsoft.com/office/drawing/2014/main" id="{D45C1B2E-FEB1-4FE4-983F-B2D520E65B59}"/>
              </a:ext>
            </a:extLst>
          </p:cNvPr>
          <p:cNvSpPr txBox="1"/>
          <p:nvPr/>
        </p:nvSpPr>
        <p:spPr bwMode="gray">
          <a:xfrm>
            <a:off x="2487917" y="2902361"/>
            <a:ext cx="674808" cy="1461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5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自分のメールアドレス</a:t>
            </a:r>
          </a:p>
        </p:txBody>
      </p:sp>
      <p:sp>
        <p:nvSpPr>
          <p:cNvPr id="155" name="テキスト ボックス 154">
            <a:extLst>
              <a:ext uri="{FF2B5EF4-FFF2-40B4-BE49-F238E27FC236}">
                <a16:creationId xmlns:a16="http://schemas.microsoft.com/office/drawing/2014/main" id="{BFC03D7E-0A21-48C3-9BF7-16774E68FABD}"/>
              </a:ext>
            </a:extLst>
          </p:cNvPr>
          <p:cNvSpPr txBox="1"/>
          <p:nvPr/>
        </p:nvSpPr>
        <p:spPr bwMode="gray">
          <a:xfrm>
            <a:off x="2271071" y="3027905"/>
            <a:ext cx="989503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" b="1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メールサービス本登録のご案内</a:t>
            </a:r>
            <a:endParaRPr lang="en-US" altLang="ja-JP" sz="600" b="1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endParaRPr lang="en-US" altLang="ja-JP" sz="50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r>
              <a:rPr lang="ja-JP" altLang="en-US" sz="500" dirty="0" smtClean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さがんメール</a:t>
            </a:r>
            <a:endParaRPr lang="en-US" altLang="ja-JP" sz="50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endParaRPr lang="en-US" altLang="ja-JP" sz="50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r>
              <a:rPr lang="ja-JP" altLang="en-US" sz="5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メールサービスの仮登録が完了しました。まだ登録は完了していませんので、以下の</a:t>
            </a:r>
            <a:r>
              <a:rPr lang="en-US" altLang="ja-JP" sz="5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URL</a:t>
            </a:r>
            <a:r>
              <a:rPr lang="ja-JP" altLang="en-US" sz="5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から一週間以内に本登録を実施してください。</a:t>
            </a:r>
            <a:endParaRPr lang="en-US" altLang="ja-JP" sz="50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endParaRPr lang="en-US" altLang="ja-JP" sz="50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r>
              <a:rPr lang="en-US" altLang="ja-JP" sz="500" u="sng" dirty="0">
                <a:solidFill>
                  <a:srgbClr val="3478F5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https://raiden3.ktaiwork.jp/update?XXXXXXX</a:t>
            </a:r>
            <a:endParaRPr lang="ja-JP" altLang="en-US" sz="500" u="sng" dirty="0">
              <a:solidFill>
                <a:srgbClr val="3478F5"/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endParaRPr lang="en-US" altLang="ja-JP" sz="50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FF3080CB-0304-45D7-8A7F-019A158AFEF3}"/>
              </a:ext>
            </a:extLst>
          </p:cNvPr>
          <p:cNvSpPr txBox="1"/>
          <p:nvPr/>
        </p:nvSpPr>
        <p:spPr bwMode="gray">
          <a:xfrm>
            <a:off x="2375867" y="2904309"/>
            <a:ext cx="353888" cy="1461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5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宛先</a:t>
            </a:r>
            <a:r>
              <a:rPr lang="en-US" altLang="ja-JP" sz="35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</a:t>
            </a:r>
            <a:endParaRPr lang="ja-JP" altLang="en-US" sz="35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7803EBD4-9796-4FFB-AA9A-6F038510A6C6}"/>
              </a:ext>
            </a:extLst>
          </p:cNvPr>
          <p:cNvSpPr txBox="1"/>
          <p:nvPr/>
        </p:nvSpPr>
        <p:spPr bwMode="gray">
          <a:xfrm>
            <a:off x="2972258" y="2843289"/>
            <a:ext cx="294092" cy="1461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350">
                <a:solidFill>
                  <a:schemeClr val="tx1">
                    <a:lumMod val="75000"/>
                    <a:lumOff val="25000"/>
                  </a:schemeClr>
                </a:solidFill>
                <a:ea typeface="BIZ UDゴシック" panose="020B0400000000000000" pitchFamily="49" charset="-128"/>
                <a:cs typeface="Arial" panose="020B0604020202020204" pitchFamily="34" charset="0"/>
              </a:rPr>
              <a:t>17:37</a:t>
            </a:r>
            <a:endParaRPr lang="ja-JP" altLang="en-US" sz="350">
              <a:solidFill>
                <a:schemeClr val="tx1">
                  <a:lumMod val="75000"/>
                  <a:lumOff val="25000"/>
                </a:schemeClr>
              </a:solidFill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42996938-0D0E-4CF2-BB6B-118146CB5100}"/>
              </a:ext>
            </a:extLst>
          </p:cNvPr>
          <p:cNvSpPr txBox="1"/>
          <p:nvPr/>
        </p:nvSpPr>
        <p:spPr bwMode="gray">
          <a:xfrm>
            <a:off x="2378714" y="2841702"/>
            <a:ext cx="770579" cy="1461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5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〇〇〇〇〇〇</a:t>
            </a:r>
            <a:r>
              <a:rPr lang="en-US" altLang="ja-JP" sz="35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@raiden3.kta...</a:t>
            </a:r>
            <a:endParaRPr lang="ja-JP" altLang="en-US" sz="350" b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pic>
        <p:nvPicPr>
          <p:cNvPr id="160" name="グラフィックス 159" descr="キャレットを上へ 単色塗りつぶし">
            <a:extLst>
              <a:ext uri="{FF2B5EF4-FFF2-40B4-BE49-F238E27FC236}">
                <a16:creationId xmlns:a16="http://schemas.microsoft.com/office/drawing/2014/main" id="{7033375A-FE33-4994-822D-CBCB477B7EF4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="" xmlns:asvg="http://schemas.microsoft.com/office/drawing/2016/SVG/main" r:embed="rId24"/>
              </a:ext>
            </a:extLst>
          </a:blip>
          <a:stretch>
            <a:fillRect/>
          </a:stretch>
        </p:blipFill>
        <p:spPr bwMode="gray">
          <a:xfrm rot="10800000">
            <a:off x="3029663" y="2756635"/>
            <a:ext cx="133461" cy="133461"/>
          </a:xfrm>
          <a:prstGeom prst="rect">
            <a:avLst/>
          </a:prstGeom>
        </p:spPr>
      </p:pic>
      <p:pic>
        <p:nvPicPr>
          <p:cNvPr id="161" name="グラフィックス 160" descr="キャレットを上へ 単色塗りつぶし">
            <a:extLst>
              <a:ext uri="{FF2B5EF4-FFF2-40B4-BE49-F238E27FC236}">
                <a16:creationId xmlns:a16="http://schemas.microsoft.com/office/drawing/2014/main" id="{A74D54B8-0C80-42B5-A479-A23BBA3C80C8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="" xmlns:asvg="http://schemas.microsoft.com/office/drawing/2016/SVG/main" r:embed="rId24"/>
              </a:ext>
            </a:extLst>
          </a:blip>
          <a:stretch>
            <a:fillRect/>
          </a:stretch>
        </p:blipFill>
        <p:spPr bwMode="gray">
          <a:xfrm rot="16200000">
            <a:off x="2302152" y="2761331"/>
            <a:ext cx="133461" cy="133461"/>
          </a:xfrm>
          <a:prstGeom prst="rect">
            <a:avLst/>
          </a:prstGeom>
        </p:spPr>
      </p:pic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A128566C-BEEA-4A6D-A7C3-BD87E8BDB52E}"/>
              </a:ext>
            </a:extLst>
          </p:cNvPr>
          <p:cNvSpPr/>
          <p:nvPr/>
        </p:nvSpPr>
        <p:spPr bwMode="gray">
          <a:xfrm>
            <a:off x="2348030" y="4243133"/>
            <a:ext cx="824361" cy="9244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41" name="グラフィックス 140" descr="バッジ 単色塗りつぶし">
            <a:extLst>
              <a:ext uri="{FF2B5EF4-FFF2-40B4-BE49-F238E27FC236}">
                <a16:creationId xmlns:a16="http://schemas.microsoft.com/office/drawing/2014/main" id="{DBBB3820-4016-4200-BA68-B96BE5616E1A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6"/>
              </a:ext>
            </a:extLst>
          </a:blip>
          <a:stretch>
            <a:fillRect/>
          </a:stretch>
        </p:blipFill>
        <p:spPr bwMode="gray">
          <a:xfrm>
            <a:off x="3205743" y="2225608"/>
            <a:ext cx="591930" cy="591930"/>
          </a:xfrm>
          <a:prstGeom prst="rect">
            <a:avLst/>
          </a:prstGeom>
        </p:spPr>
      </p:pic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3E3B2BE0-AEBF-4B6F-9DB0-C8EA7ADE06FB}"/>
              </a:ext>
            </a:extLst>
          </p:cNvPr>
          <p:cNvSpPr txBox="1"/>
          <p:nvPr/>
        </p:nvSpPr>
        <p:spPr bwMode="gray">
          <a:xfrm>
            <a:off x="3204170" y="3023197"/>
            <a:ext cx="1381376" cy="7078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返信されたメールに</a:t>
            </a:r>
            <a:endParaRPr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記載されたアドレス（</a:t>
            </a:r>
            <a:r>
              <a:rPr lang="en-US" altLang="ja-JP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）にアクセスします。</a:t>
            </a:r>
          </a:p>
        </p:txBody>
      </p:sp>
      <p:pic>
        <p:nvPicPr>
          <p:cNvPr id="163" name="図 162" descr="モニター画面に映る文字&#10;&#10;中程度の精度で自動的に生成された説明">
            <a:extLst>
              <a:ext uri="{FF2B5EF4-FFF2-40B4-BE49-F238E27FC236}">
                <a16:creationId xmlns:a16="http://schemas.microsoft.com/office/drawing/2014/main" id="{F1BF743D-DEEB-4C92-9504-366C876F5E37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00"/>
          <a:stretch/>
        </p:blipFill>
        <p:spPr bwMode="gray">
          <a:xfrm>
            <a:off x="2252085" y="2487663"/>
            <a:ext cx="1007511" cy="1972327"/>
          </a:xfrm>
          <a:prstGeom prst="rect">
            <a:avLst/>
          </a:prstGeom>
          <a:ln>
            <a:noFill/>
          </a:ln>
          <a:effectLst/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BC9BA06-41D7-47B9-98C0-DB0E9191926B}"/>
              </a:ext>
            </a:extLst>
          </p:cNvPr>
          <p:cNvGrpSpPr/>
          <p:nvPr/>
        </p:nvGrpSpPr>
        <p:grpSpPr>
          <a:xfrm>
            <a:off x="4793892" y="4604660"/>
            <a:ext cx="2040686" cy="2449927"/>
            <a:chOff x="4878328" y="4564456"/>
            <a:chExt cx="2040686" cy="2449927"/>
          </a:xfrm>
        </p:grpSpPr>
        <p:grpSp>
          <p:nvGrpSpPr>
            <p:cNvPr id="201" name="グループ化 200">
              <a:extLst>
                <a:ext uri="{FF2B5EF4-FFF2-40B4-BE49-F238E27FC236}">
                  <a16:creationId xmlns:a16="http://schemas.microsoft.com/office/drawing/2014/main" id="{9468D4B3-5A5B-40F9-A37E-3EB098B70D84}"/>
                </a:ext>
              </a:extLst>
            </p:cNvPr>
            <p:cNvGrpSpPr/>
            <p:nvPr/>
          </p:nvGrpSpPr>
          <p:grpSpPr>
            <a:xfrm>
              <a:off x="4878328" y="5003090"/>
              <a:ext cx="2040686" cy="2011293"/>
              <a:chOff x="4683295" y="4474643"/>
              <a:chExt cx="2040686" cy="2011293"/>
            </a:xfrm>
          </p:grpSpPr>
          <p:sp>
            <p:nvSpPr>
              <p:cNvPr id="194" name="楕円 193">
                <a:extLst>
                  <a:ext uri="{FF2B5EF4-FFF2-40B4-BE49-F238E27FC236}">
                    <a16:creationId xmlns:a16="http://schemas.microsoft.com/office/drawing/2014/main" id="{E9849669-5A11-434A-99FE-5C87F6B7D75F}"/>
                  </a:ext>
                </a:extLst>
              </p:cNvPr>
              <p:cNvSpPr/>
              <p:nvPr/>
            </p:nvSpPr>
            <p:spPr>
              <a:xfrm>
                <a:off x="4683295" y="4474643"/>
                <a:ext cx="2011293" cy="2011293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30284AF-7129-4135-9842-92A8DC2862A0}"/>
                  </a:ext>
                </a:extLst>
              </p:cNvPr>
              <p:cNvSpPr txBox="1"/>
              <p:nvPr/>
            </p:nvSpPr>
            <p:spPr>
              <a:xfrm>
                <a:off x="4712688" y="5182373"/>
                <a:ext cx="201129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Meiryo UI" panose="020B0604030504040204" pitchFamily="50" charset="-128"/>
                  </a:rPr>
                  <a:t>　携帯電話、スマートフォン、</a:t>
                </a:r>
                <a:r>
                  <a:rPr lang="en-US" altLang="ja-JP" sz="12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Meiryo UI" panose="020B0604030504040204" pitchFamily="50" charset="-128"/>
                  </a:rPr>
                  <a:t>PHS</a:t>
                </a:r>
                <a:r>
                  <a:rPr lang="ja-JP" altLang="en-US" sz="1200" dirty="0" err="1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Meiryo UI" panose="020B0604030504040204" pitchFamily="50" charset="-128"/>
                  </a:rPr>
                  <a:t>、</a:t>
                </a:r>
                <a:r>
                  <a:rPr lang="ja-JP" altLang="en-US" sz="12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Meiryo UI" panose="020B0604030504040204" pitchFamily="50" charset="-128"/>
                  </a:rPr>
                  <a:t>タブレット、パソコンなど、メールアドレスがあれば登録できます。</a:t>
                </a:r>
              </a:p>
            </p:txBody>
          </p:sp>
          <p:sp>
            <p:nvSpPr>
              <p:cNvPr id="195" name="四角形: 角を丸くする 194">
                <a:extLst>
                  <a:ext uri="{FF2B5EF4-FFF2-40B4-BE49-F238E27FC236}">
                    <a16:creationId xmlns:a16="http://schemas.microsoft.com/office/drawing/2014/main" id="{BD911A83-79D9-4958-B600-5C0B07994683}"/>
                  </a:ext>
                </a:extLst>
              </p:cNvPr>
              <p:cNvSpPr/>
              <p:nvPr/>
            </p:nvSpPr>
            <p:spPr>
              <a:xfrm>
                <a:off x="5080091" y="4749251"/>
                <a:ext cx="1276488" cy="293392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dirty="0"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登録できる端末</a:t>
                </a:r>
              </a:p>
            </p:txBody>
          </p:sp>
        </p:grpSp>
        <p:sp>
          <p:nvSpPr>
            <p:cNvPr id="251" name="テキスト ボックス 250">
              <a:extLst>
                <a:ext uri="{FF2B5EF4-FFF2-40B4-BE49-F238E27FC236}">
                  <a16:creationId xmlns:a16="http://schemas.microsoft.com/office/drawing/2014/main" id="{C0F51816-FBEE-4634-894A-D43F65DF25EC}"/>
                </a:ext>
              </a:extLst>
            </p:cNvPr>
            <p:cNvSpPr txBox="1"/>
            <p:nvPr/>
          </p:nvSpPr>
          <p:spPr>
            <a:xfrm>
              <a:off x="5764622" y="4564456"/>
              <a:ext cx="2880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000">
                  <a:latin typeface="HGPｺﾞｼｯｸE" panose="020B0900000000000000" pitchFamily="50" charset="-128"/>
                  <a:ea typeface="HGPｺﾞｼｯｸE" panose="020B0900000000000000" pitchFamily="50" charset="-128"/>
                  <a:cs typeface="Meiryo UI" panose="020B0604030504040204" pitchFamily="50" charset="-128"/>
                </a:rPr>
                <a:t>◎</a:t>
              </a:r>
            </a:p>
          </p:txBody>
        </p:sp>
      </p:grpSp>
      <p:grpSp>
        <p:nvGrpSpPr>
          <p:cNvPr id="214" name="グループ化 213">
            <a:extLst>
              <a:ext uri="{FF2B5EF4-FFF2-40B4-BE49-F238E27FC236}">
                <a16:creationId xmlns:a16="http://schemas.microsoft.com/office/drawing/2014/main" id="{44C0A16D-8533-436C-A23B-E13EC846E562}"/>
              </a:ext>
            </a:extLst>
          </p:cNvPr>
          <p:cNvGrpSpPr/>
          <p:nvPr/>
        </p:nvGrpSpPr>
        <p:grpSpPr bwMode="gray">
          <a:xfrm>
            <a:off x="2528367" y="4683491"/>
            <a:ext cx="2011293" cy="2296029"/>
            <a:chOff x="-3746745" y="4260506"/>
            <a:chExt cx="3107002" cy="3546855"/>
          </a:xfrm>
        </p:grpSpPr>
        <p:grpSp>
          <p:nvGrpSpPr>
            <p:cNvPr id="237" name="グループ化 236">
              <a:extLst>
                <a:ext uri="{FF2B5EF4-FFF2-40B4-BE49-F238E27FC236}">
                  <a16:creationId xmlns:a16="http://schemas.microsoft.com/office/drawing/2014/main" id="{55697FE6-B31C-4678-ACEB-B32E0141E5D7}"/>
                </a:ext>
              </a:extLst>
            </p:cNvPr>
            <p:cNvGrpSpPr/>
            <p:nvPr/>
          </p:nvGrpSpPr>
          <p:grpSpPr bwMode="gray">
            <a:xfrm>
              <a:off x="-3746745" y="4260506"/>
              <a:ext cx="3107002" cy="3546855"/>
              <a:chOff x="-4849575" y="6620127"/>
              <a:chExt cx="3107002" cy="3546855"/>
            </a:xfrm>
          </p:grpSpPr>
          <p:sp>
            <p:nvSpPr>
              <p:cNvPr id="239" name="楕円 238">
                <a:extLst>
                  <a:ext uri="{FF2B5EF4-FFF2-40B4-BE49-F238E27FC236}">
                    <a16:creationId xmlns:a16="http://schemas.microsoft.com/office/drawing/2014/main" id="{391CE7A4-1AD0-4196-BF32-2848D493CB15}"/>
                  </a:ext>
                </a:extLst>
              </p:cNvPr>
              <p:cNvSpPr/>
              <p:nvPr/>
            </p:nvSpPr>
            <p:spPr bwMode="gray">
              <a:xfrm>
                <a:off x="-4849575" y="7059981"/>
                <a:ext cx="3107002" cy="3107001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pic>
            <p:nvPicPr>
              <p:cNvPr id="240" name="グラフィックス 239" descr="バッジ 5 単色塗りつぶし">
                <a:extLst>
                  <a:ext uri="{FF2B5EF4-FFF2-40B4-BE49-F238E27FC236}">
                    <a16:creationId xmlns:a16="http://schemas.microsoft.com/office/drawing/2014/main" id="{7A1712CF-AF4F-4C23-8411-60BF38ED17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28"/>
                  </a:ext>
                </a:extLst>
              </a:blip>
              <a:stretch>
                <a:fillRect/>
              </a:stretch>
            </p:blipFill>
            <p:spPr bwMode="gray">
              <a:xfrm>
                <a:off x="-3753274" y="6620127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238" name="テキスト ボックス 237">
              <a:extLst>
                <a:ext uri="{FF2B5EF4-FFF2-40B4-BE49-F238E27FC236}">
                  <a16:creationId xmlns:a16="http://schemas.microsoft.com/office/drawing/2014/main" id="{393ADABF-FCEE-4884-BCA0-A4179AAD6943}"/>
                </a:ext>
              </a:extLst>
            </p:cNvPr>
            <p:cNvSpPr txBox="1"/>
            <p:nvPr/>
          </p:nvSpPr>
          <p:spPr bwMode="gray">
            <a:xfrm>
              <a:off x="-2612247" y="5891583"/>
              <a:ext cx="1972504" cy="6418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Meiryo UI" panose="020B0604030504040204" pitchFamily="50" charset="-128"/>
                </a:rPr>
                <a:t>登録完了メールが届けば完了です。</a:t>
              </a:r>
            </a:p>
          </p:txBody>
        </p:sp>
      </p:grpSp>
      <p:pic>
        <p:nvPicPr>
          <p:cNvPr id="216" name="図 215" descr="テキスト, 手紙&#10;&#10;自動的に生成された説明">
            <a:extLst>
              <a:ext uri="{FF2B5EF4-FFF2-40B4-BE49-F238E27FC236}">
                <a16:creationId xmlns:a16="http://schemas.microsoft.com/office/drawing/2014/main" id="{DDD3B21C-EF5D-4B85-BC06-51B51857269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15178"/>
          <a:stretch/>
        </p:blipFill>
        <p:spPr bwMode="gray">
          <a:xfrm>
            <a:off x="2379671" y="5148097"/>
            <a:ext cx="861340" cy="1584176"/>
          </a:xfrm>
          <a:prstGeom prst="rect">
            <a:avLst/>
          </a:prstGeom>
          <a:ln>
            <a:noFill/>
          </a:ln>
        </p:spPr>
      </p:pic>
      <p:sp>
        <p:nvSpPr>
          <p:cNvPr id="217" name="正方形/長方形 216">
            <a:extLst>
              <a:ext uri="{FF2B5EF4-FFF2-40B4-BE49-F238E27FC236}">
                <a16:creationId xmlns:a16="http://schemas.microsoft.com/office/drawing/2014/main" id="{4CBFCA2B-8E51-455A-85B6-6FABA3C08447}"/>
              </a:ext>
            </a:extLst>
          </p:cNvPr>
          <p:cNvSpPr/>
          <p:nvPr/>
        </p:nvSpPr>
        <p:spPr bwMode="gray">
          <a:xfrm>
            <a:off x="2404431" y="5294432"/>
            <a:ext cx="791863" cy="133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18" name="正方形/長方形 217">
            <a:extLst>
              <a:ext uri="{FF2B5EF4-FFF2-40B4-BE49-F238E27FC236}">
                <a16:creationId xmlns:a16="http://schemas.microsoft.com/office/drawing/2014/main" id="{8DF041B8-B43C-41B4-906C-8FFC88F80E60}"/>
              </a:ext>
            </a:extLst>
          </p:cNvPr>
          <p:cNvSpPr/>
          <p:nvPr/>
        </p:nvSpPr>
        <p:spPr bwMode="gray">
          <a:xfrm>
            <a:off x="2388941" y="5516570"/>
            <a:ext cx="852070" cy="495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19" name="グラフィックス 218" descr="キャレットを上へ 単色塗りつぶし">
            <a:extLst>
              <a:ext uri="{FF2B5EF4-FFF2-40B4-BE49-F238E27FC236}">
                <a16:creationId xmlns:a16="http://schemas.microsoft.com/office/drawing/2014/main" id="{6DCBCEC3-9647-4DA6-9329-D0C50AB8E3A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 bwMode="gray">
          <a:xfrm>
            <a:off x="2963282" y="5196455"/>
            <a:ext cx="133461" cy="133461"/>
          </a:xfrm>
          <a:prstGeom prst="rect">
            <a:avLst/>
          </a:prstGeom>
        </p:spPr>
      </p:pic>
      <p:pic>
        <p:nvPicPr>
          <p:cNvPr id="220" name="グラフィックス 219" descr="キャレットを右へ 枠線">
            <a:extLst>
              <a:ext uri="{FF2B5EF4-FFF2-40B4-BE49-F238E27FC236}">
                <a16:creationId xmlns:a16="http://schemas.microsoft.com/office/drawing/2014/main" id="{A9165FBD-3167-41A4-BC42-E018E675594A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="" xmlns:asvg="http://schemas.microsoft.com/office/drawing/2016/SVG/main" r:embed="rId20"/>
              </a:ext>
            </a:extLst>
          </a:blip>
          <a:stretch>
            <a:fillRect/>
          </a:stretch>
        </p:blipFill>
        <p:spPr bwMode="gray">
          <a:xfrm>
            <a:off x="3087175" y="5392181"/>
            <a:ext cx="55673" cy="55673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5DD4D75-5A2E-4A73-BBC8-DB2E3EFBC774}"/>
              </a:ext>
            </a:extLst>
          </p:cNvPr>
          <p:cNvSpPr/>
          <p:nvPr/>
        </p:nvSpPr>
        <p:spPr bwMode="gray">
          <a:xfrm>
            <a:off x="2332669" y="5277073"/>
            <a:ext cx="912667" cy="596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35" name="グラフィックス 234" descr="対象の人々 単色塗りつぶし">
            <a:extLst>
              <a:ext uri="{FF2B5EF4-FFF2-40B4-BE49-F238E27FC236}">
                <a16:creationId xmlns:a16="http://schemas.microsoft.com/office/drawing/2014/main" id="{4E039603-DD8A-44CE-A20C-E76EF443CF9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 bwMode="gray">
          <a:xfrm>
            <a:off x="2323988" y="5269562"/>
            <a:ext cx="250581" cy="250582"/>
          </a:xfrm>
          <a:prstGeom prst="rect">
            <a:avLst/>
          </a:prstGeom>
        </p:spPr>
      </p:pic>
      <p:sp>
        <p:nvSpPr>
          <p:cNvPr id="236" name="円: 塗りつぶしなし 235">
            <a:extLst>
              <a:ext uri="{FF2B5EF4-FFF2-40B4-BE49-F238E27FC236}">
                <a16:creationId xmlns:a16="http://schemas.microsoft.com/office/drawing/2014/main" id="{432EFF1E-EB60-446A-B4D6-FB7987072587}"/>
              </a:ext>
            </a:extLst>
          </p:cNvPr>
          <p:cNvSpPr/>
          <p:nvPr/>
        </p:nvSpPr>
        <p:spPr bwMode="gray">
          <a:xfrm>
            <a:off x="2345395" y="5272323"/>
            <a:ext cx="202830" cy="202831"/>
          </a:xfrm>
          <a:prstGeom prst="donut">
            <a:avLst>
              <a:gd name="adj" fmla="val 2111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1AFD4D55-1372-4769-8908-EB2DAECF0C03}"/>
              </a:ext>
            </a:extLst>
          </p:cNvPr>
          <p:cNvSpPr/>
          <p:nvPr/>
        </p:nvSpPr>
        <p:spPr bwMode="gray">
          <a:xfrm>
            <a:off x="2530815" y="5378241"/>
            <a:ext cx="180166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642336D7-F653-4F53-B73B-1BD4DD4869F9}"/>
              </a:ext>
            </a:extLst>
          </p:cNvPr>
          <p:cNvSpPr/>
          <p:nvPr/>
        </p:nvSpPr>
        <p:spPr bwMode="gray">
          <a:xfrm>
            <a:off x="2518884" y="5399172"/>
            <a:ext cx="45719" cy="61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24" name="図 223" descr="テキスト, 手紙&#10;&#10;自動的に生成された説明">
            <a:extLst>
              <a:ext uri="{FF2B5EF4-FFF2-40B4-BE49-F238E27FC236}">
                <a16:creationId xmlns:a16="http://schemas.microsoft.com/office/drawing/2014/main" id="{4FDD606D-DE88-4680-B377-DD2EA3BB81CD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19124" b="78550"/>
          <a:stretch/>
        </p:blipFill>
        <p:spPr bwMode="gray">
          <a:xfrm>
            <a:off x="2342377" y="5445591"/>
            <a:ext cx="906370" cy="45719"/>
          </a:xfrm>
          <a:prstGeom prst="rect">
            <a:avLst/>
          </a:prstGeom>
          <a:ln>
            <a:noFill/>
          </a:ln>
        </p:spPr>
      </p:pic>
      <p:sp>
        <p:nvSpPr>
          <p:cNvPr id="228" name="テキスト ボックス 227">
            <a:extLst>
              <a:ext uri="{FF2B5EF4-FFF2-40B4-BE49-F238E27FC236}">
                <a16:creationId xmlns:a16="http://schemas.microsoft.com/office/drawing/2014/main" id="{C25C1C58-D162-4F49-90CA-A126A22898F1}"/>
              </a:ext>
            </a:extLst>
          </p:cNvPr>
          <p:cNvSpPr txBox="1"/>
          <p:nvPr/>
        </p:nvSpPr>
        <p:spPr bwMode="gray">
          <a:xfrm>
            <a:off x="3015957" y="5288542"/>
            <a:ext cx="294092" cy="1461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350">
                <a:solidFill>
                  <a:schemeClr val="tx1">
                    <a:lumMod val="75000"/>
                    <a:lumOff val="25000"/>
                  </a:schemeClr>
                </a:solidFill>
                <a:ea typeface="BIZ UDゴシック" panose="020B0400000000000000" pitchFamily="49" charset="-128"/>
                <a:cs typeface="Arial" panose="020B0604020202020204" pitchFamily="34" charset="0"/>
              </a:rPr>
              <a:t>17:37</a:t>
            </a:r>
            <a:endParaRPr lang="ja-JP" altLang="en-US" sz="350">
              <a:solidFill>
                <a:schemeClr val="tx1">
                  <a:lumMod val="75000"/>
                  <a:lumOff val="25000"/>
                </a:schemeClr>
              </a:solidFill>
              <a:ea typeface="BIZ UDゴシック" panose="020B0400000000000000" pitchFamily="49" charset="-128"/>
              <a:cs typeface="Arial" panose="020B0604020202020204" pitchFamily="34" charset="0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B267DB9-7544-48AA-874A-A5918460F78F}"/>
              </a:ext>
            </a:extLst>
          </p:cNvPr>
          <p:cNvGrpSpPr/>
          <p:nvPr/>
        </p:nvGrpSpPr>
        <p:grpSpPr bwMode="gray">
          <a:xfrm>
            <a:off x="2420668" y="5290706"/>
            <a:ext cx="792982" cy="207218"/>
            <a:chOff x="4041904" y="4274931"/>
            <a:chExt cx="792982" cy="207218"/>
          </a:xfrm>
        </p:grpSpPr>
        <p:sp>
          <p:nvSpPr>
            <p:cNvPr id="227" name="テキスト ボックス 226">
              <a:extLst>
                <a:ext uri="{FF2B5EF4-FFF2-40B4-BE49-F238E27FC236}">
                  <a16:creationId xmlns:a16="http://schemas.microsoft.com/office/drawing/2014/main" id="{0007BCEB-1EC3-4DEF-A11D-9EA658F1DC7B}"/>
                </a:ext>
              </a:extLst>
            </p:cNvPr>
            <p:cNvSpPr txBox="1"/>
            <p:nvPr/>
          </p:nvSpPr>
          <p:spPr bwMode="gray">
            <a:xfrm>
              <a:off x="4041904" y="4335955"/>
              <a:ext cx="353888" cy="14619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350">
                  <a:solidFill>
                    <a:schemeClr val="tx1">
                      <a:lumMod val="75000"/>
                      <a:lumOff val="2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宛先</a:t>
              </a:r>
              <a:r>
                <a:rPr lang="en-US" altLang="ja-JP" sz="350">
                  <a:solidFill>
                    <a:schemeClr val="tx1">
                      <a:lumMod val="75000"/>
                      <a:lumOff val="2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:</a:t>
              </a:r>
              <a:endParaRPr lang="ja-JP" altLang="en-US" sz="35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775A304D-31E8-4155-9293-0A1A5A83B06D}"/>
                </a:ext>
              </a:extLst>
            </p:cNvPr>
            <p:cNvGrpSpPr/>
            <p:nvPr/>
          </p:nvGrpSpPr>
          <p:grpSpPr bwMode="gray">
            <a:xfrm>
              <a:off x="4043248" y="4274931"/>
              <a:ext cx="791638" cy="207218"/>
              <a:chOff x="2440667" y="4790314"/>
              <a:chExt cx="791638" cy="207218"/>
            </a:xfrm>
          </p:grpSpPr>
          <p:sp>
            <p:nvSpPr>
              <p:cNvPr id="225" name="テキスト ボックス 224">
                <a:extLst>
                  <a:ext uri="{FF2B5EF4-FFF2-40B4-BE49-F238E27FC236}">
                    <a16:creationId xmlns:a16="http://schemas.microsoft.com/office/drawing/2014/main" id="{26616062-7B26-4442-A30D-063B09A9F25D}"/>
                  </a:ext>
                </a:extLst>
              </p:cNvPr>
              <p:cNvSpPr txBox="1"/>
              <p:nvPr/>
            </p:nvSpPr>
            <p:spPr bwMode="gray">
              <a:xfrm>
                <a:off x="2557497" y="4851338"/>
                <a:ext cx="674808" cy="1461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5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自分のメールアドレス</a:t>
                </a:r>
              </a:p>
            </p:txBody>
          </p:sp>
          <p:sp>
            <p:nvSpPr>
              <p:cNvPr id="229" name="テキスト ボックス 228">
                <a:extLst>
                  <a:ext uri="{FF2B5EF4-FFF2-40B4-BE49-F238E27FC236}">
                    <a16:creationId xmlns:a16="http://schemas.microsoft.com/office/drawing/2014/main" id="{C70677A3-BF89-47AF-B830-7C3D24266B0F}"/>
                  </a:ext>
                </a:extLst>
              </p:cNvPr>
              <p:cNvSpPr txBox="1"/>
              <p:nvPr/>
            </p:nvSpPr>
            <p:spPr bwMode="gray">
              <a:xfrm>
                <a:off x="2440667" y="4790314"/>
                <a:ext cx="770579" cy="1461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5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BIZ UDゴシック" panose="020B0400000000000000" pitchFamily="49" charset="-128"/>
                    <a:cs typeface="Arial" panose="020B0604020202020204" pitchFamily="34" charset="0"/>
                  </a:rPr>
                  <a:t>〇〇〇〇〇〇</a:t>
                </a:r>
                <a:r>
                  <a:rPr lang="en-US" altLang="ja-JP" sz="35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BIZ UDゴシック" panose="020B0400000000000000" pitchFamily="49" charset="-128"/>
                    <a:cs typeface="Arial" panose="020B0604020202020204" pitchFamily="34" charset="0"/>
                  </a:rPr>
                  <a:t>@raiden3.kta...</a:t>
                </a:r>
                <a:endParaRPr lang="ja-JP" altLang="en-US" sz="35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BIZ UDゴシック" panose="020B0400000000000000" pitchFamily="49" charset="-128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230" name="グラフィックス 229" descr="キャレットを上へ 単色塗りつぶし">
            <a:extLst>
              <a:ext uri="{FF2B5EF4-FFF2-40B4-BE49-F238E27FC236}">
                <a16:creationId xmlns:a16="http://schemas.microsoft.com/office/drawing/2014/main" id="{815CC8CB-02E4-4BE6-B3EB-CD3598D6915A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="" xmlns:asvg="http://schemas.microsoft.com/office/drawing/2016/SVG/main" r:embed="rId24"/>
              </a:ext>
            </a:extLst>
          </a:blip>
          <a:stretch>
            <a:fillRect/>
          </a:stretch>
        </p:blipFill>
        <p:spPr bwMode="gray">
          <a:xfrm rot="10800000">
            <a:off x="3073362" y="5201888"/>
            <a:ext cx="133461" cy="133461"/>
          </a:xfrm>
          <a:prstGeom prst="rect">
            <a:avLst/>
          </a:prstGeom>
        </p:spPr>
      </p:pic>
      <p:pic>
        <p:nvPicPr>
          <p:cNvPr id="231" name="グラフィックス 230" descr="キャレットを上へ 単色塗りつぶし">
            <a:extLst>
              <a:ext uri="{FF2B5EF4-FFF2-40B4-BE49-F238E27FC236}">
                <a16:creationId xmlns:a16="http://schemas.microsoft.com/office/drawing/2014/main" id="{E93C22C5-C802-4199-BED2-2FA515E5BA51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="" xmlns:asvg="http://schemas.microsoft.com/office/drawing/2016/SVG/main" r:embed="rId24"/>
              </a:ext>
            </a:extLst>
          </a:blip>
          <a:stretch>
            <a:fillRect/>
          </a:stretch>
        </p:blipFill>
        <p:spPr bwMode="gray">
          <a:xfrm rot="16200000">
            <a:off x="2345851" y="5206584"/>
            <a:ext cx="133461" cy="133461"/>
          </a:xfrm>
          <a:prstGeom prst="rect">
            <a:avLst/>
          </a:prstGeom>
        </p:spPr>
      </p:pic>
      <p:sp>
        <p:nvSpPr>
          <p:cNvPr id="232" name="四角形: 角を丸くする 231">
            <a:extLst>
              <a:ext uri="{FF2B5EF4-FFF2-40B4-BE49-F238E27FC236}">
                <a16:creationId xmlns:a16="http://schemas.microsoft.com/office/drawing/2014/main" id="{F14904DE-15EA-437F-A996-E3220FB7EB32}"/>
              </a:ext>
            </a:extLst>
          </p:cNvPr>
          <p:cNvSpPr/>
          <p:nvPr/>
        </p:nvSpPr>
        <p:spPr bwMode="gray">
          <a:xfrm>
            <a:off x="2391729" y="6652452"/>
            <a:ext cx="824361" cy="12838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233" name="直線コネクタ 232">
            <a:extLst>
              <a:ext uri="{FF2B5EF4-FFF2-40B4-BE49-F238E27FC236}">
                <a16:creationId xmlns:a16="http://schemas.microsoft.com/office/drawing/2014/main" id="{73AB407D-A4F9-4143-A257-1976A7632477}"/>
              </a:ext>
            </a:extLst>
          </p:cNvPr>
          <p:cNvCxnSpPr>
            <a:cxnSpLocks/>
          </p:cNvCxnSpPr>
          <p:nvPr/>
        </p:nvCxnSpPr>
        <p:spPr bwMode="gray">
          <a:xfrm>
            <a:off x="2358426" y="5359687"/>
            <a:ext cx="0" cy="338336"/>
          </a:xfrm>
          <a:prstGeom prst="line">
            <a:avLst/>
          </a:prstGeom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84CD91A4-BC81-4A88-9B1B-1AB8DEBF1F75}"/>
              </a:ext>
            </a:extLst>
          </p:cNvPr>
          <p:cNvSpPr txBox="1"/>
          <p:nvPr/>
        </p:nvSpPr>
        <p:spPr bwMode="gray">
          <a:xfrm>
            <a:off x="2300810" y="5519068"/>
            <a:ext cx="989503" cy="9925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550" b="1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メールサービス登録完了</a:t>
            </a:r>
            <a:endParaRPr lang="en-US" altLang="ja-JP" sz="55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endParaRPr lang="en-US" altLang="ja-JP" sz="50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endParaRPr lang="en-US" altLang="ja-JP" sz="50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r>
              <a:rPr lang="ja-JP" altLang="en-US" sz="500" dirty="0" smtClean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さがんメール</a:t>
            </a:r>
            <a:r>
              <a:rPr lang="ja-JP" altLang="en-US" sz="5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の登録が完了致しました。</a:t>
            </a:r>
          </a:p>
          <a:p>
            <a:r>
              <a:rPr lang="ja-JP" altLang="en-US" sz="5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登録内容の変更・配信解除は次のリンク先にアクセスしてください。</a:t>
            </a:r>
          </a:p>
          <a:p>
            <a:endParaRPr lang="en-US" altLang="ja-JP" sz="50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r>
              <a:rPr lang="en-US" altLang="ja-JP" sz="500" u="sng" dirty="0">
                <a:solidFill>
                  <a:srgbClr val="3478F5"/>
                </a:solidFill>
                <a:latin typeface="Arial" panose="020B0604020202020204" pitchFamily="34" charset="0"/>
                <a:ea typeface="BIZ UDゴシック" panose="020B0400000000000000" pitchFamily="49" charset="-128"/>
                <a:cs typeface="Arial" panose="020B0604020202020204" pitchFamily="34" charset="0"/>
              </a:rPr>
              <a:t>https://raiden3.ktaiwork.jp/update?XXXXXXX</a:t>
            </a:r>
            <a:endParaRPr lang="ja-JP" altLang="en-US" sz="500" u="sng" dirty="0">
              <a:solidFill>
                <a:srgbClr val="3478F5"/>
              </a:solidFill>
              <a:latin typeface="Arial" panose="020B0604020202020204" pitchFamily="34" charset="0"/>
              <a:ea typeface="BIZ UDゴシック" panose="020B0400000000000000" pitchFamily="49" charset="-128"/>
              <a:cs typeface="Arial" panose="020B0604020202020204" pitchFamily="34" charset="0"/>
            </a:endParaRPr>
          </a:p>
          <a:p>
            <a:endParaRPr lang="en-US" altLang="ja-JP" sz="350" dirty="0"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252" name="正方形/長方形 251">
            <a:extLst>
              <a:ext uri="{FF2B5EF4-FFF2-40B4-BE49-F238E27FC236}">
                <a16:creationId xmlns:a16="http://schemas.microsoft.com/office/drawing/2014/main" id="{62EA4F2C-7886-4268-AEDD-9324EB7D5DCB}"/>
              </a:ext>
            </a:extLst>
          </p:cNvPr>
          <p:cNvSpPr/>
          <p:nvPr/>
        </p:nvSpPr>
        <p:spPr bwMode="gray">
          <a:xfrm>
            <a:off x="2332374" y="5373975"/>
            <a:ext cx="45719" cy="61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34" name="図 233" descr="モニター画面に映る文字&#10;&#10;中程度の精度で自動的に生成された説明">
            <a:extLst>
              <a:ext uri="{FF2B5EF4-FFF2-40B4-BE49-F238E27FC236}">
                <a16:creationId xmlns:a16="http://schemas.microsoft.com/office/drawing/2014/main" id="{849B5CAF-C572-492C-9046-B3225BB41849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03"/>
          <a:stretch/>
        </p:blipFill>
        <p:spPr bwMode="gray">
          <a:xfrm>
            <a:off x="2272946" y="4915412"/>
            <a:ext cx="1054958" cy="1972327"/>
          </a:xfrm>
          <a:prstGeom prst="rect">
            <a:avLst/>
          </a:prstGeom>
          <a:ln>
            <a:noFill/>
          </a:ln>
          <a:effectLst/>
        </p:spPr>
      </p:pic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76A4D343-98F8-43C6-B0E7-6957B31AAC7A}"/>
              </a:ext>
            </a:extLst>
          </p:cNvPr>
          <p:cNvSpPr txBox="1"/>
          <p:nvPr/>
        </p:nvSpPr>
        <p:spPr>
          <a:xfrm>
            <a:off x="-90206" y="-1"/>
            <a:ext cx="697559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金泉中学校</a:t>
            </a:r>
            <a:r>
              <a:rPr lang="ja-JP" altLang="en-US" sz="16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登録専用</a:t>
            </a:r>
            <a:endParaRPr lang="ja-JP" altLang="en-US" sz="16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7790525F-43EA-42CB-AB8C-27B6D88A3AAB}"/>
              </a:ext>
            </a:extLst>
          </p:cNvPr>
          <p:cNvGrpSpPr/>
          <p:nvPr/>
        </p:nvGrpSpPr>
        <p:grpSpPr bwMode="gray">
          <a:xfrm>
            <a:off x="-41878" y="9353122"/>
            <a:ext cx="6902922" cy="508649"/>
            <a:chOff x="-26689" y="-36511"/>
            <a:chExt cx="6902922" cy="456444"/>
          </a:xfrm>
        </p:grpSpPr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B9084948-847D-4150-BB14-DD814690353C}"/>
                </a:ext>
              </a:extLst>
            </p:cNvPr>
            <p:cNvSpPr txBox="1"/>
            <p:nvPr/>
          </p:nvSpPr>
          <p:spPr bwMode="gray">
            <a:xfrm>
              <a:off x="-26689" y="-36511"/>
              <a:ext cx="6902922" cy="45644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ja-JP" altLang="en-US" sz="1600">
                <a:solidFill>
                  <a:schemeClr val="bg1"/>
                </a:solidFill>
                <a:latin typeface="国鉄っぽいフォント（正体）" panose="02000600000000000000" pitchFamily="2" charset="-128"/>
                <a:ea typeface="国鉄っぽいフォント（正体）" panose="02000600000000000000" pitchFamily="2" charset="-128"/>
              </a:endParaRPr>
            </a:p>
          </p:txBody>
        </p:sp>
        <p:sp>
          <p:nvSpPr>
            <p:cNvPr id="157" name="テキスト ボックス 156">
              <a:extLst>
                <a:ext uri="{FF2B5EF4-FFF2-40B4-BE49-F238E27FC236}">
                  <a16:creationId xmlns:a16="http://schemas.microsoft.com/office/drawing/2014/main" id="{3B1C2679-2A6E-473E-9E16-2058D78521C0}"/>
                </a:ext>
              </a:extLst>
            </p:cNvPr>
            <p:cNvSpPr txBox="1"/>
            <p:nvPr/>
          </p:nvSpPr>
          <p:spPr bwMode="gray">
            <a:xfrm>
              <a:off x="-22081" y="-29598"/>
              <a:ext cx="1560042" cy="2761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schemeClr val="bg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☎　問合わせ先</a:t>
              </a:r>
              <a:r>
                <a:rPr lang="ja-JP" altLang="en-US" sz="14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endParaRPr lang="ja-JP" altLang="en-US" sz="1050" dirty="0">
                <a:solidFill>
                  <a:srgbClr val="FF0000"/>
                </a:solidFill>
                <a:highlight>
                  <a:srgbClr val="FFFF00"/>
                </a:highlight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1425022" y="9364666"/>
            <a:ext cx="2412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佐賀市教育委員会　学事課</a:t>
            </a:r>
            <a:endParaRPr kumimoji="1" lang="en-US" altLang="ja-JP" sz="140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en-US" altLang="ja-JP" sz="14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TEL</a:t>
            </a:r>
            <a:r>
              <a:rPr lang="ja-JP" altLang="en-US" sz="14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en-US" altLang="ja-JP" sz="14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0952-40-7358</a:t>
            </a:r>
            <a:endParaRPr kumimoji="1" lang="ja-JP" altLang="en-US" sz="14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4345974" y="9358333"/>
            <a:ext cx="2147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佐賀市　危機管理防災課</a:t>
            </a:r>
            <a:endParaRPr kumimoji="1" lang="en-US" altLang="ja-JP" sz="140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en-US" altLang="ja-JP" sz="14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TEL</a:t>
            </a:r>
            <a:r>
              <a:rPr lang="ja-JP" altLang="en-US" sz="14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en-US" altLang="ja-JP" sz="14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0952-40-7013</a:t>
            </a:r>
            <a:endParaRPr kumimoji="1" lang="ja-JP" altLang="en-US" sz="14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64203" y="695841"/>
            <a:ext cx="969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学校情報用</a:t>
            </a:r>
            <a:endParaRPr kumimoji="1" lang="ja-JP" altLang="en-US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5617655" y="701324"/>
            <a:ext cx="969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防災情報用</a:t>
            </a:r>
            <a:endParaRPr kumimoji="1" lang="ja-JP" altLang="en-US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4" name="四角形: 角を丸くする 112">
            <a:extLst>
              <a:ext uri="{FF2B5EF4-FFF2-40B4-BE49-F238E27FC236}">
                <a16:creationId xmlns:a16="http://schemas.microsoft.com/office/drawing/2014/main" id="{FF1E187E-C342-42EC-887E-A08F1E12A567}"/>
              </a:ext>
            </a:extLst>
          </p:cNvPr>
          <p:cNvSpPr/>
          <p:nvPr/>
        </p:nvSpPr>
        <p:spPr>
          <a:xfrm>
            <a:off x="4476917" y="376089"/>
            <a:ext cx="1815790" cy="25800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登録・変更用</a:t>
            </a:r>
            <a:r>
              <a:rPr lang="en-US" altLang="ja-JP" sz="12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QR</a:t>
            </a:r>
            <a:r>
              <a:rPr lang="ja-JP" altLang="en-US" sz="12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コード</a:t>
            </a:r>
            <a:endParaRPr lang="ja-JP" altLang="en-US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5" name="四角形: 角を丸くする 175">
            <a:extLst>
              <a:ext uri="{FF2B5EF4-FFF2-40B4-BE49-F238E27FC236}">
                <a16:creationId xmlns:a16="http://schemas.microsoft.com/office/drawing/2014/main" id="{77728C12-BAD4-4066-8291-CABF07A45FEC}"/>
              </a:ext>
            </a:extLst>
          </p:cNvPr>
          <p:cNvSpPr/>
          <p:nvPr/>
        </p:nvSpPr>
        <p:spPr>
          <a:xfrm>
            <a:off x="4728608" y="3765273"/>
            <a:ext cx="72008" cy="7029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89" name="四角形: 角を丸くする 175">
            <a:extLst>
              <a:ext uri="{FF2B5EF4-FFF2-40B4-BE49-F238E27FC236}">
                <a16:creationId xmlns:a16="http://schemas.microsoft.com/office/drawing/2014/main" id="{77728C12-BAD4-4066-8291-CABF07A45FEC}"/>
              </a:ext>
            </a:extLst>
          </p:cNvPr>
          <p:cNvSpPr/>
          <p:nvPr/>
        </p:nvSpPr>
        <p:spPr>
          <a:xfrm>
            <a:off x="4736987" y="4001865"/>
            <a:ext cx="72008" cy="7029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41976" y="3479872"/>
            <a:ext cx="2742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/>
              <a:t>✔</a:t>
            </a:r>
            <a:endParaRPr kumimoji="1" lang="ja-JP" altLang="en-US" sz="6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808" y="937130"/>
            <a:ext cx="691073" cy="691073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3939701" y="1829804"/>
            <a:ext cx="282686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7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※ </a:t>
            </a:r>
            <a:r>
              <a:rPr lang="ja-JP" altLang="en-US" sz="7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「学校情報」は、新たに登録が必要です。</a:t>
            </a:r>
            <a:endParaRPr lang="en-US" altLang="ja-JP" sz="7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7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現在登録中の方は、「防災情報」の取得内容は引き継ぎます。</a:t>
            </a:r>
            <a:endParaRPr kumimoji="1" lang="ja-JP" altLang="en-US" sz="7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170" name="図 169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338" y="952881"/>
            <a:ext cx="691200" cy="691200"/>
          </a:xfrm>
          <a:prstGeom prst="rect">
            <a:avLst/>
          </a:prstGeom>
        </p:spPr>
      </p:pic>
      <p:sp>
        <p:nvSpPr>
          <p:cNvPr id="174" name="テキスト ボックス 173"/>
          <p:cNvSpPr txBox="1"/>
          <p:nvPr/>
        </p:nvSpPr>
        <p:spPr>
          <a:xfrm>
            <a:off x="1003919" y="3309857"/>
            <a:ext cx="14356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50" dirty="0" err="1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s.s-kinsen-jhs</a:t>
            </a:r>
            <a:endParaRPr lang="en-US" altLang="ja-JP" sz="550" dirty="0" smtClean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en-US" altLang="ja-JP" sz="55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@</a:t>
            </a:r>
            <a:r>
              <a:rPr lang="en-US" altLang="ja-JP" sz="55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raiden3.ktaiwork.jp</a:t>
            </a:r>
            <a:endParaRPr lang="ja-JP" altLang="en-US" sz="55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359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646</Words>
  <Application>Microsoft Office PowerPoint</Application>
  <PresentationFormat>A4 210 x 297 mm</PresentationFormat>
  <Paragraphs>107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8" baseType="lpstr">
      <vt:lpstr>BIZ UDゴシック</vt:lpstr>
      <vt:lpstr>BIZ UD明朝 Medium</vt:lpstr>
      <vt:lpstr>HGPｺﾞｼｯｸE</vt:lpstr>
      <vt:lpstr>Meiryo UI</vt:lpstr>
      <vt:lpstr>ＭＳ Ｐゴシック</vt:lpstr>
      <vt:lpstr>UD デジタル 教科書体 N-B</vt:lpstr>
      <vt:lpstr>UD デジタル 教科書体 NK-B</vt:lpstr>
      <vt:lpstr>UD デジタル 教科書体 NP-B</vt:lpstr>
      <vt:lpstr>UD デジタル 教科書体 N-R</vt:lpstr>
      <vt:lpstr>国鉄っぽいフォント（正体）</vt:lpstr>
      <vt:lpstr>游ゴシック</vt:lpstr>
      <vt:lpstr>游ゴシック Light</vt:lpstr>
      <vt:lpstr>Arial</vt:lpstr>
      <vt:lpstr>Calibri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0180564</dc:creator>
  <cp:lastModifiedBy>user</cp:lastModifiedBy>
  <cp:revision>32</cp:revision>
  <cp:lastPrinted>2025-03-12T04:48:27Z</cp:lastPrinted>
  <dcterms:created xsi:type="dcterms:W3CDTF">2017-02-13T10:18:27Z</dcterms:created>
  <dcterms:modified xsi:type="dcterms:W3CDTF">2025-03-26T02:27:35Z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0x010100919FBEE5C160B9439CBCA96E928690F7</vt:lpwstr>
  </property>
  <property fmtid="{D5CDD505-2E9C-101B-9397-08002B2CF9AE}" pid="3" name="MediaServiceImageTags">
    <vt:lpwstr/>
  </property>
</Properties>
</file>