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  <a:srgbClr val="0099FF"/>
    <a:srgbClr val="3366FF"/>
    <a:srgbClr val="FF0000"/>
    <a:srgbClr val="FF0066"/>
    <a:srgbClr val="00FF00"/>
    <a:srgbClr val="66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4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CE34-62BB-4460-8962-D8A2B8CCD55D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CA40-9FDA-4D54-A691-6866C1195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43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CE34-62BB-4460-8962-D8A2B8CCD55D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CA40-9FDA-4D54-A691-6866C1195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19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CE34-62BB-4460-8962-D8A2B8CCD55D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CA40-9FDA-4D54-A691-6866C1195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84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CE34-62BB-4460-8962-D8A2B8CCD55D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CA40-9FDA-4D54-A691-6866C1195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63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CE34-62BB-4460-8962-D8A2B8CCD55D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CA40-9FDA-4D54-A691-6866C1195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5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CE34-62BB-4460-8962-D8A2B8CCD55D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CA40-9FDA-4D54-A691-6866C1195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350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CE34-62BB-4460-8962-D8A2B8CCD55D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CA40-9FDA-4D54-A691-6866C1195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31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CE34-62BB-4460-8962-D8A2B8CCD55D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CA40-9FDA-4D54-A691-6866C1195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636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CE34-62BB-4460-8962-D8A2B8CCD55D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CA40-9FDA-4D54-A691-6866C1195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252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CE34-62BB-4460-8962-D8A2B8CCD55D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CA40-9FDA-4D54-A691-6866C1195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942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9CE34-62BB-4460-8962-D8A2B8CCD55D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5CA40-9FDA-4D54-A691-6866C1195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128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9CE34-62BB-4460-8962-D8A2B8CCD55D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5CA40-9FDA-4D54-A691-6866C1195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63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115" y="77866"/>
            <a:ext cx="10512999" cy="664224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7463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</dc:creator>
  <cp:lastModifiedBy>前田　菜美子(伊万里農林高校)</cp:lastModifiedBy>
  <cp:revision>15</cp:revision>
  <cp:lastPrinted>2019-11-24T08:49:12Z</cp:lastPrinted>
  <dcterms:created xsi:type="dcterms:W3CDTF">2019-05-27T11:58:09Z</dcterms:created>
  <dcterms:modified xsi:type="dcterms:W3CDTF">2019-11-26T09:14:49Z</dcterms:modified>
</cp:coreProperties>
</file>